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93" r:id="rId2"/>
    <p:sldId id="49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788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D961CD52-EE24-4566-8972-EC7AAB992694}"/>
              </a:ext>
            </a:extLst>
          </p:cNvPr>
          <p:cNvGrpSpPr/>
          <p:nvPr/>
        </p:nvGrpSpPr>
        <p:grpSpPr>
          <a:xfrm>
            <a:off x="1015802" y="1136870"/>
            <a:ext cx="1933831" cy="2230473"/>
            <a:chOff x="-120906" y="-368712"/>
            <a:chExt cx="2955511" cy="3408874"/>
          </a:xfrm>
        </p:grpSpPr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FB14B2DD-D200-4727-8A87-BD75CB851082}"/>
                </a:ext>
              </a:extLst>
            </p:cNvPr>
            <p:cNvSpPr/>
            <p:nvPr/>
          </p:nvSpPr>
          <p:spPr>
            <a:xfrm>
              <a:off x="935672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四角形: 上の 2 つの角を丸める 36">
              <a:extLst>
                <a:ext uri="{FF2B5EF4-FFF2-40B4-BE49-F238E27FC236}">
                  <a16:creationId xmlns:a16="http://schemas.microsoft.com/office/drawing/2014/main" id="{6B817336-D388-4D19-A60C-A5E9137ABDB4}"/>
                </a:ext>
              </a:extLst>
            </p:cNvPr>
            <p:cNvSpPr/>
            <p:nvPr/>
          </p:nvSpPr>
          <p:spPr>
            <a:xfrm rot="2700000">
              <a:off x="1310896" y="10458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9BB0298E-2259-4443-85D1-520B2828D41B}"/>
                </a:ext>
              </a:extLst>
            </p:cNvPr>
            <p:cNvGrpSpPr/>
            <p:nvPr/>
          </p:nvGrpSpPr>
          <p:grpSpPr>
            <a:xfrm rot="20700000">
              <a:off x="1099740" y="1841622"/>
              <a:ext cx="351331" cy="680466"/>
              <a:chOff x="1042107" y="1854931"/>
              <a:chExt cx="351331" cy="680466"/>
            </a:xfrm>
          </p:grpSpPr>
          <p:sp>
            <p:nvSpPr>
              <p:cNvPr id="330" name="台形 329">
                <a:extLst>
                  <a:ext uri="{FF2B5EF4-FFF2-40B4-BE49-F238E27FC236}">
                    <a16:creationId xmlns:a16="http://schemas.microsoft.com/office/drawing/2014/main" id="{99DBE459-D9F4-4C84-8C61-4F4FEF216930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DDF14337-071D-4B8A-BC07-C1173CEF74CB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4" name="台形 333">
              <a:extLst>
                <a:ext uri="{FF2B5EF4-FFF2-40B4-BE49-F238E27FC236}">
                  <a16:creationId xmlns:a16="http://schemas.microsoft.com/office/drawing/2014/main" id="{CCDCF762-E6BD-4F41-AD40-711349D319BB}"/>
                </a:ext>
              </a:extLst>
            </p:cNvPr>
            <p:cNvSpPr/>
            <p:nvPr/>
          </p:nvSpPr>
          <p:spPr>
            <a:xfrm rot="3600000">
              <a:off x="1262155" y="1701037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台形 261">
              <a:extLst>
                <a:ext uri="{FF2B5EF4-FFF2-40B4-BE49-F238E27FC236}">
                  <a16:creationId xmlns:a16="http://schemas.microsoft.com/office/drawing/2014/main" id="{69D8AAA4-71EC-4433-8DE7-7479DFD85F03}"/>
                </a:ext>
              </a:extLst>
            </p:cNvPr>
            <p:cNvSpPr/>
            <p:nvPr/>
          </p:nvSpPr>
          <p:spPr>
            <a:xfrm>
              <a:off x="1482573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2364146B-620F-4009-A8E3-0C86D01ADC21}"/>
                </a:ext>
              </a:extLst>
            </p:cNvPr>
            <p:cNvGrpSpPr/>
            <p:nvPr/>
          </p:nvGrpSpPr>
          <p:grpSpPr>
            <a:xfrm>
              <a:off x="-120906" y="1221710"/>
              <a:ext cx="2955511" cy="1818452"/>
              <a:chOff x="-120906" y="1221710"/>
              <a:chExt cx="2955511" cy="1818452"/>
            </a:xfrm>
          </p:grpSpPr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D198973A-ACE8-46B7-A846-FEA861D7BF8F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3" name="星: 32 pt 2">
                  <a:extLst>
                    <a:ext uri="{FF2B5EF4-FFF2-40B4-BE49-F238E27FC236}">
                      <a16:creationId xmlns:a16="http://schemas.microsoft.com/office/drawing/2014/main" id="{F27C3734-03F1-451E-8955-93E2FFDFCC52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" name="星: 32 pt 4">
                  <a:extLst>
                    <a:ext uri="{FF2B5EF4-FFF2-40B4-BE49-F238E27FC236}">
                      <a16:creationId xmlns:a16="http://schemas.microsoft.com/office/drawing/2014/main" id="{065F712C-F1C2-4D9B-ACFE-A8DE916474FE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円: 塗りつぶしなし 6">
                  <a:extLst>
                    <a:ext uri="{FF2B5EF4-FFF2-40B4-BE49-F238E27FC236}">
                      <a16:creationId xmlns:a16="http://schemas.microsoft.com/office/drawing/2014/main" id="{C5B1DB81-F687-44C7-95E2-14C899570613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円: 塗りつぶしなし 8">
                  <a:extLst>
                    <a:ext uri="{FF2B5EF4-FFF2-40B4-BE49-F238E27FC236}">
                      <a16:creationId xmlns:a16="http://schemas.microsoft.com/office/drawing/2014/main" id="{CDDC743B-E52E-48DF-A5E0-D5C2C293BE3D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アーチ 10">
                  <a:extLst>
                    <a:ext uri="{FF2B5EF4-FFF2-40B4-BE49-F238E27FC236}">
                      <a16:creationId xmlns:a16="http://schemas.microsoft.com/office/drawing/2014/main" id="{59786E66-52CC-4D1B-8BD2-27F4ADD9A746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016F7C6F-3909-43E7-8F7D-6F858469E481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円: 塗りつぶしなし 20">
                  <a:extLst>
                    <a:ext uri="{FF2B5EF4-FFF2-40B4-BE49-F238E27FC236}">
                      <a16:creationId xmlns:a16="http://schemas.microsoft.com/office/drawing/2014/main" id="{E75C3F94-4436-4C6B-9176-9C8EFEA8D18B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円: 塗りつぶしなし 22">
                  <a:extLst>
                    <a:ext uri="{FF2B5EF4-FFF2-40B4-BE49-F238E27FC236}">
                      <a16:creationId xmlns:a16="http://schemas.microsoft.com/office/drawing/2014/main" id="{7CD82138-0F85-40C5-AA66-CC857EF8CE94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CCA89BEC-46D7-4AF8-9879-41582F6B3D6B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上の 2 つの角を丸める 30">
                  <a:extLst>
                    <a:ext uri="{FF2B5EF4-FFF2-40B4-BE49-F238E27FC236}">
                      <a16:creationId xmlns:a16="http://schemas.microsoft.com/office/drawing/2014/main" id="{3C9057CD-BFC6-47B2-BDD8-C9DBE4002145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台形 32">
                  <a:extLst>
                    <a:ext uri="{FF2B5EF4-FFF2-40B4-BE49-F238E27FC236}">
                      <a16:creationId xmlns:a16="http://schemas.microsoft.com/office/drawing/2014/main" id="{E49A8383-7B82-4093-82E9-FB5F1385C83A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アーチ 34">
                  <a:extLst>
                    <a:ext uri="{FF2B5EF4-FFF2-40B4-BE49-F238E27FC236}">
                      <a16:creationId xmlns:a16="http://schemas.microsoft.com/office/drawing/2014/main" id="{07CF47F1-3AAC-479B-9652-D95A911E32FB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1DF975FE-64E7-41AD-8B08-7DAD766FDD3B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C20F7D6C-E8DC-4AB4-BEC9-ECA157C259EE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68D51AD6-2320-4602-BD1F-D7CC996F91C3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CA9CE299-F655-4C7E-B93F-6042D6B8A9D1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楕円 314">
                  <a:extLst>
                    <a:ext uri="{FF2B5EF4-FFF2-40B4-BE49-F238E27FC236}">
                      <a16:creationId xmlns:a16="http://schemas.microsoft.com/office/drawing/2014/main" id="{02F48FE9-A3F5-4AD1-ACC4-F7647C53C978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BB2E8854-BCD3-4D80-A594-C33F3C289BCE}"/>
                </a:ext>
              </a:extLst>
            </p:cNvPr>
            <p:cNvGrpSpPr/>
            <p:nvPr/>
          </p:nvGrpSpPr>
          <p:grpSpPr>
            <a:xfrm rot="900000">
              <a:off x="1168542" y="2397339"/>
              <a:ext cx="262583" cy="432734"/>
              <a:chOff x="1213593" y="2419137"/>
              <a:chExt cx="262583" cy="432734"/>
            </a:xfrm>
          </p:grpSpPr>
          <p:sp>
            <p:nvSpPr>
              <p:cNvPr id="345" name="四角形: 上の 2 つの角を丸める 344">
                <a:extLst>
                  <a:ext uri="{FF2B5EF4-FFF2-40B4-BE49-F238E27FC236}">
                    <a16:creationId xmlns:a16="http://schemas.microsoft.com/office/drawing/2014/main" id="{8B76145D-DFC0-4FF9-A98B-CBBC2EEDD1BF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四角形: 上の 2 つの角を丸める 346">
                <a:extLst>
                  <a:ext uri="{FF2B5EF4-FFF2-40B4-BE49-F238E27FC236}">
                    <a16:creationId xmlns:a16="http://schemas.microsoft.com/office/drawing/2014/main" id="{BC138E32-648E-4899-B83B-9FDB42EF002E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3CD2B3BF-4075-428A-8586-411C7CC6A7B2}"/>
                </a:ext>
              </a:extLst>
            </p:cNvPr>
            <p:cNvGrpSpPr/>
            <p:nvPr/>
          </p:nvGrpSpPr>
          <p:grpSpPr>
            <a:xfrm rot="900000">
              <a:off x="1187087" y="2066133"/>
              <a:ext cx="351331" cy="672229"/>
              <a:chOff x="1367356" y="2086298"/>
              <a:chExt cx="351331" cy="672229"/>
            </a:xfrm>
          </p:grpSpPr>
          <p:sp>
            <p:nvSpPr>
              <p:cNvPr id="350" name="台形 349">
                <a:extLst>
                  <a:ext uri="{FF2B5EF4-FFF2-40B4-BE49-F238E27FC236}">
                    <a16:creationId xmlns:a16="http://schemas.microsoft.com/office/drawing/2014/main" id="{F3597BA4-C1F7-4315-9669-B6CA7C046070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CC45C442-C741-4FD6-AE5E-EF1B6C932AE7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91393354-9E8D-45D8-B591-CD07E210AEA0}"/>
                </a:ext>
              </a:extLst>
            </p:cNvPr>
            <p:cNvGrpSpPr/>
            <p:nvPr/>
          </p:nvGrpSpPr>
          <p:grpSpPr>
            <a:xfrm>
              <a:off x="601752" y="881548"/>
              <a:ext cx="652877" cy="334322"/>
              <a:chOff x="671569" y="862641"/>
              <a:chExt cx="683016" cy="349755"/>
            </a:xfrm>
          </p:grpSpPr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0E64A37F-D4D0-4FB6-8EBC-A73797F109FB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四角形: 角を丸くする 358">
                <a:extLst>
                  <a:ext uri="{FF2B5EF4-FFF2-40B4-BE49-F238E27FC236}">
                    <a16:creationId xmlns:a16="http://schemas.microsoft.com/office/drawing/2014/main" id="{A4965F4E-34D4-4465-A1C0-74CB3BA412DC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四角形: 角を丸くする 360">
                <a:extLst>
                  <a:ext uri="{FF2B5EF4-FFF2-40B4-BE49-F238E27FC236}">
                    <a16:creationId xmlns:a16="http://schemas.microsoft.com/office/drawing/2014/main" id="{5DF9FCC9-830D-4FFA-A99F-697E268A1DF5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0" name="四角形: 上の 2 つの角を丸める 399">
              <a:extLst>
                <a:ext uri="{FF2B5EF4-FFF2-40B4-BE49-F238E27FC236}">
                  <a16:creationId xmlns:a16="http://schemas.microsoft.com/office/drawing/2014/main" id="{E1454BA0-12C0-40AE-BB3A-D9A657F04101}"/>
                </a:ext>
              </a:extLst>
            </p:cNvPr>
            <p:cNvSpPr/>
            <p:nvPr/>
          </p:nvSpPr>
          <p:spPr>
            <a:xfrm>
              <a:off x="927471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" name="台形 1">
              <a:extLst>
                <a:ext uri="{FF2B5EF4-FFF2-40B4-BE49-F238E27FC236}">
                  <a16:creationId xmlns:a16="http://schemas.microsoft.com/office/drawing/2014/main" id="{C59B5B81-371C-4ECE-BB6E-366EA4A3161D}"/>
                </a:ext>
              </a:extLst>
            </p:cNvPr>
            <p:cNvSpPr/>
            <p:nvPr/>
          </p:nvSpPr>
          <p:spPr>
            <a:xfrm rot="1800000">
              <a:off x="1287929" y="1632637"/>
              <a:ext cx="497380" cy="542035"/>
            </a:xfrm>
            <a:prstGeom prst="trapezoid">
              <a:avLst>
                <a:gd name="adj" fmla="val 13473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8DAC6334-D160-4904-BDD7-3FB54D8A225B}"/>
                </a:ext>
              </a:extLst>
            </p:cNvPr>
            <p:cNvSpPr/>
            <p:nvPr/>
          </p:nvSpPr>
          <p:spPr>
            <a:xfrm>
              <a:off x="1335900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AC4AE41-0A98-4F3F-AC42-B706FE9F46A1}"/>
                </a:ext>
              </a:extLst>
            </p:cNvPr>
            <p:cNvSpPr/>
            <p:nvPr/>
          </p:nvSpPr>
          <p:spPr>
            <a:xfrm rot="8100000">
              <a:off x="1139549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四角形: 上の 2 つの角を丸める 36">
              <a:extLst>
                <a:ext uri="{FF2B5EF4-FFF2-40B4-BE49-F238E27FC236}">
                  <a16:creationId xmlns:a16="http://schemas.microsoft.com/office/drawing/2014/main" id="{FE66A567-8713-4454-B23E-E0B2B28D712D}"/>
                </a:ext>
              </a:extLst>
            </p:cNvPr>
            <p:cNvSpPr/>
            <p:nvPr/>
          </p:nvSpPr>
          <p:spPr>
            <a:xfrm rot="2700000">
              <a:off x="1436794" y="10709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3DC4E900-BB72-47E6-92FB-98AED4E90304}"/>
                </a:ext>
              </a:extLst>
            </p:cNvPr>
            <p:cNvGrpSpPr/>
            <p:nvPr/>
          </p:nvGrpSpPr>
          <p:grpSpPr>
            <a:xfrm rot="591319">
              <a:off x="1059059" y="-368712"/>
              <a:ext cx="1202047" cy="1321733"/>
              <a:chOff x="5735994" y="6021416"/>
              <a:chExt cx="1202047" cy="1321733"/>
            </a:xfrm>
          </p:grpSpPr>
          <p:sp>
            <p:nvSpPr>
              <p:cNvPr id="378" name="楕円 1">
                <a:extLst>
                  <a:ext uri="{FF2B5EF4-FFF2-40B4-BE49-F238E27FC236}">
                    <a16:creationId xmlns:a16="http://schemas.microsoft.com/office/drawing/2014/main" id="{965FF819-09DC-4B0D-97F2-D61E0CCE39A2}"/>
                  </a:ext>
                </a:extLst>
              </p:cNvPr>
              <p:cNvSpPr/>
              <p:nvPr/>
            </p:nvSpPr>
            <p:spPr>
              <a:xfrm rot="20952697">
                <a:off x="5743407" y="680349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四角形: 角を丸くする 378">
                <a:extLst>
                  <a:ext uri="{FF2B5EF4-FFF2-40B4-BE49-F238E27FC236}">
                    <a16:creationId xmlns:a16="http://schemas.microsoft.com/office/drawing/2014/main" id="{AFC1D22E-E2CE-442C-8978-ABDA43B488A3}"/>
                  </a:ext>
                </a:extLst>
              </p:cNvPr>
              <p:cNvSpPr/>
              <p:nvPr/>
            </p:nvSpPr>
            <p:spPr>
              <a:xfrm rot="20952697">
                <a:off x="5769388" y="6093485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D5DD5F00-52ED-449B-B980-2D6A9FE20683}"/>
                  </a:ext>
                </a:extLst>
              </p:cNvPr>
              <p:cNvSpPr/>
              <p:nvPr/>
            </p:nvSpPr>
            <p:spPr>
              <a:xfrm rot="20952697">
                <a:off x="5829723" y="6626536"/>
                <a:ext cx="162504" cy="222300"/>
              </a:xfrm>
              <a:custGeom>
                <a:avLst/>
                <a:gdLst>
                  <a:gd name="connsiteX0" fmla="*/ 4834 w 162504"/>
                  <a:gd name="connsiteY0" fmla="*/ 0 h 222300"/>
                  <a:gd name="connsiteX1" fmla="*/ 58313 w 162504"/>
                  <a:gd name="connsiteY1" fmla="*/ 60606 h 222300"/>
                  <a:gd name="connsiteX2" fmla="*/ 59634 w 162504"/>
                  <a:gd name="connsiteY2" fmla="*/ 61270 h 222300"/>
                  <a:gd name="connsiteX3" fmla="*/ 64369 w 162504"/>
                  <a:gd name="connsiteY3" fmla="*/ 48858 h 222300"/>
                  <a:gd name="connsiteX4" fmla="*/ 105018 w 162504"/>
                  <a:gd name="connsiteY4" fmla="*/ 19100 h 222300"/>
                  <a:gd name="connsiteX5" fmla="*/ 162504 w 162504"/>
                  <a:gd name="connsiteY5" fmla="*/ 120700 h 222300"/>
                  <a:gd name="connsiteX6" fmla="*/ 105018 w 162504"/>
                  <a:gd name="connsiteY6" fmla="*/ 222300 h 222300"/>
                  <a:gd name="connsiteX7" fmla="*/ 47532 w 162504"/>
                  <a:gd name="connsiteY7" fmla="*/ 120700 h 222300"/>
                  <a:gd name="connsiteX8" fmla="*/ 51697 w 162504"/>
                  <a:gd name="connsiteY8" fmla="*/ 84240 h 222300"/>
                  <a:gd name="connsiteX9" fmla="*/ 44292 w 162504"/>
                  <a:gd name="connsiteY9" fmla="*/ 81512 h 222300"/>
                  <a:gd name="connsiteX10" fmla="*/ 4834 w 162504"/>
                  <a:gd name="connsiteY10" fmla="*/ 0 h 2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504" h="222300">
                    <a:moveTo>
                      <a:pt x="4834" y="0"/>
                    </a:moveTo>
                    <a:cubicBezTo>
                      <a:pt x="14031" y="21904"/>
                      <a:pt x="33496" y="43962"/>
                      <a:pt x="58313" y="60606"/>
                    </a:cubicBezTo>
                    <a:lnTo>
                      <a:pt x="59634" y="61270"/>
                    </a:lnTo>
                    <a:lnTo>
                      <a:pt x="64369" y="48858"/>
                    </a:lnTo>
                    <a:cubicBezTo>
                      <a:pt x="74772" y="30472"/>
                      <a:pt x="89144" y="19100"/>
                      <a:pt x="105018" y="19100"/>
                    </a:cubicBezTo>
                    <a:cubicBezTo>
                      <a:pt x="136767" y="19100"/>
                      <a:pt x="162504" y="64588"/>
                      <a:pt x="162504" y="120700"/>
                    </a:cubicBezTo>
                    <a:cubicBezTo>
                      <a:pt x="162504" y="176812"/>
                      <a:pt x="136767" y="222300"/>
                      <a:pt x="105018" y="222300"/>
                    </a:cubicBezTo>
                    <a:cubicBezTo>
                      <a:pt x="73269" y="222300"/>
                      <a:pt x="47532" y="176812"/>
                      <a:pt x="47532" y="120700"/>
                    </a:cubicBezTo>
                    <a:lnTo>
                      <a:pt x="51697" y="84240"/>
                    </a:lnTo>
                    <a:lnTo>
                      <a:pt x="44292" y="81512"/>
                    </a:lnTo>
                    <a:cubicBezTo>
                      <a:pt x="8436" y="57465"/>
                      <a:pt x="-9230" y="20971"/>
                      <a:pt x="483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DB5331CA-E411-40E6-978D-3E7C403EDFBF}"/>
                  </a:ext>
                </a:extLst>
              </p:cNvPr>
              <p:cNvSpPr/>
              <p:nvPr/>
            </p:nvSpPr>
            <p:spPr>
              <a:xfrm rot="20952697">
                <a:off x="5735994" y="6021416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8D20B19F-DA67-48FF-B88F-C7FA5214D714}"/>
                  </a:ext>
                </a:extLst>
              </p:cNvPr>
              <p:cNvSpPr/>
              <p:nvPr/>
            </p:nvSpPr>
            <p:spPr>
              <a:xfrm rot="20952697">
                <a:off x="6359332" y="65697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05441361-A9D9-4D8C-AA3B-20688407E3C7}"/>
                  </a:ext>
                </a:extLst>
              </p:cNvPr>
              <p:cNvSpPr/>
              <p:nvPr/>
            </p:nvSpPr>
            <p:spPr>
              <a:xfrm rot="20952697">
                <a:off x="6358269" y="66080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月 384">
                <a:extLst>
                  <a:ext uri="{FF2B5EF4-FFF2-40B4-BE49-F238E27FC236}">
                    <a16:creationId xmlns:a16="http://schemas.microsoft.com/office/drawing/2014/main" id="{448E9B25-B079-42B8-B651-86529DD852F7}"/>
                  </a:ext>
                </a:extLst>
              </p:cNvPr>
              <p:cNvSpPr/>
              <p:nvPr/>
            </p:nvSpPr>
            <p:spPr>
              <a:xfrm rot="20235218" flipH="1">
                <a:off x="6193510" y="6251918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楕円 14">
                <a:extLst>
                  <a:ext uri="{FF2B5EF4-FFF2-40B4-BE49-F238E27FC236}">
                    <a16:creationId xmlns:a16="http://schemas.microsoft.com/office/drawing/2014/main" id="{35E1AB4D-32FB-42ED-898A-211D1EA50633}"/>
                  </a:ext>
                </a:extLst>
              </p:cNvPr>
              <p:cNvSpPr/>
              <p:nvPr/>
            </p:nvSpPr>
            <p:spPr>
              <a:xfrm rot="20052697">
                <a:off x="5981468" y="701197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FBBC891A-43C8-4A3F-A3E9-08BA262DED3D}"/>
                  </a:ext>
                </a:extLst>
              </p:cNvPr>
              <p:cNvSpPr/>
              <p:nvPr/>
            </p:nvSpPr>
            <p:spPr>
              <a:xfrm rot="20052697">
                <a:off x="6012540" y="702071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月 387">
                <a:extLst>
                  <a:ext uri="{FF2B5EF4-FFF2-40B4-BE49-F238E27FC236}">
                    <a16:creationId xmlns:a16="http://schemas.microsoft.com/office/drawing/2014/main" id="{9D4BAF2F-B151-4A34-92DB-E0867FF8AA72}"/>
                  </a:ext>
                </a:extLst>
              </p:cNvPr>
              <p:cNvSpPr/>
              <p:nvPr/>
            </p:nvSpPr>
            <p:spPr>
              <a:xfrm rot="4752697">
                <a:off x="5895382" y="6460826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B405EC51-9F0D-4E5C-8937-F73478BEC308}"/>
                  </a:ext>
                </a:extLst>
              </p:cNvPr>
              <p:cNvSpPr/>
              <p:nvPr/>
            </p:nvSpPr>
            <p:spPr>
              <a:xfrm rot="20952697">
                <a:off x="5891827" y="6690040"/>
                <a:ext cx="69180" cy="6918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B15E49D4-8C99-4057-9078-0EF7D601AFD9}"/>
              </a:ext>
            </a:extLst>
          </p:cNvPr>
          <p:cNvGrpSpPr/>
          <p:nvPr/>
        </p:nvGrpSpPr>
        <p:grpSpPr>
          <a:xfrm>
            <a:off x="3989055" y="1107572"/>
            <a:ext cx="1933831" cy="2255239"/>
            <a:chOff x="3184269" y="-406563"/>
            <a:chExt cx="2955511" cy="3446725"/>
          </a:xfrm>
        </p:grpSpPr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2900D650-9296-401C-BA1E-6EF52C4C7F84}"/>
                </a:ext>
              </a:extLst>
            </p:cNvPr>
            <p:cNvSpPr/>
            <p:nvPr/>
          </p:nvSpPr>
          <p:spPr>
            <a:xfrm>
              <a:off x="4240847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台形 317">
              <a:extLst>
                <a:ext uri="{FF2B5EF4-FFF2-40B4-BE49-F238E27FC236}">
                  <a16:creationId xmlns:a16="http://schemas.microsoft.com/office/drawing/2014/main" id="{CB2FCDB4-DE76-40C5-977B-2643A743AE7A}"/>
                </a:ext>
              </a:extLst>
            </p:cNvPr>
            <p:cNvSpPr/>
            <p:nvPr/>
          </p:nvSpPr>
          <p:spPr>
            <a:xfrm rot="18900000">
              <a:off x="4486800" y="9846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台形 318">
              <a:extLst>
                <a:ext uri="{FF2B5EF4-FFF2-40B4-BE49-F238E27FC236}">
                  <a16:creationId xmlns:a16="http://schemas.microsoft.com/office/drawing/2014/main" id="{A8C99788-355A-4A6C-AA97-22AA606FE7A9}"/>
                </a:ext>
              </a:extLst>
            </p:cNvPr>
            <p:cNvSpPr/>
            <p:nvPr/>
          </p:nvSpPr>
          <p:spPr>
            <a:xfrm rot="9900000">
              <a:off x="4459201" y="1773688"/>
              <a:ext cx="409370" cy="600568"/>
            </a:xfrm>
            <a:prstGeom prst="trapezoid">
              <a:avLst>
                <a:gd name="adj" fmla="val 11146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台形 320">
              <a:extLst>
                <a:ext uri="{FF2B5EF4-FFF2-40B4-BE49-F238E27FC236}">
                  <a16:creationId xmlns:a16="http://schemas.microsoft.com/office/drawing/2014/main" id="{E32E17CD-6725-4A9D-92AB-F25D351E8F25}"/>
                </a:ext>
              </a:extLst>
            </p:cNvPr>
            <p:cNvSpPr/>
            <p:nvPr/>
          </p:nvSpPr>
          <p:spPr>
            <a:xfrm>
              <a:off x="4787748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74AFC2F2-BC71-4ACD-B1B8-4037C6EC2D3D}"/>
                </a:ext>
              </a:extLst>
            </p:cNvPr>
            <p:cNvGrpSpPr/>
            <p:nvPr/>
          </p:nvGrpSpPr>
          <p:grpSpPr>
            <a:xfrm>
              <a:off x="3184269" y="1221710"/>
              <a:ext cx="2955511" cy="1818452"/>
              <a:chOff x="6537069" y="1221710"/>
              <a:chExt cx="2955511" cy="1818452"/>
            </a:xfrm>
          </p:grpSpPr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F91075E1-63D3-41D9-8679-17BFC1333E64}"/>
                  </a:ext>
                </a:extLst>
              </p:cNvPr>
              <p:cNvGrpSpPr/>
              <p:nvPr/>
            </p:nvGrpSpPr>
            <p:grpSpPr>
              <a:xfrm flipH="1">
                <a:off x="653706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327" name="星: 32 pt 326">
                  <a:extLst>
                    <a:ext uri="{FF2B5EF4-FFF2-40B4-BE49-F238E27FC236}">
                      <a16:creationId xmlns:a16="http://schemas.microsoft.com/office/drawing/2014/main" id="{F3322930-3546-4766-B13C-0E9004664C33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星: 32 pt 327">
                  <a:extLst>
                    <a:ext uri="{FF2B5EF4-FFF2-40B4-BE49-F238E27FC236}">
                      <a16:creationId xmlns:a16="http://schemas.microsoft.com/office/drawing/2014/main" id="{6203F169-0916-4D20-8F4F-4D616A7F96A6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円: 塗りつぶしなし 328">
                  <a:extLst>
                    <a:ext uri="{FF2B5EF4-FFF2-40B4-BE49-F238E27FC236}">
                      <a16:creationId xmlns:a16="http://schemas.microsoft.com/office/drawing/2014/main" id="{FE766992-AF20-4085-B818-868ABF91B453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円: 塗りつぶしなし 331">
                  <a:extLst>
                    <a:ext uri="{FF2B5EF4-FFF2-40B4-BE49-F238E27FC236}">
                      <a16:creationId xmlns:a16="http://schemas.microsoft.com/office/drawing/2014/main" id="{4BFD7BF7-174A-4E52-BB79-485C9909047A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アーチ 332">
                  <a:extLst>
                    <a:ext uri="{FF2B5EF4-FFF2-40B4-BE49-F238E27FC236}">
                      <a16:creationId xmlns:a16="http://schemas.microsoft.com/office/drawing/2014/main" id="{541BDEC9-C738-461E-B048-4CEAA386EC0A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9CA722F1-6293-44C4-BFB9-528298D272F9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円: 塗りつぶしなし 335">
                  <a:extLst>
                    <a:ext uri="{FF2B5EF4-FFF2-40B4-BE49-F238E27FC236}">
                      <a16:creationId xmlns:a16="http://schemas.microsoft.com/office/drawing/2014/main" id="{0EA7636E-EDDC-4C45-AA3B-889D69EDD367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円: 塗りつぶしなし 336">
                  <a:extLst>
                    <a:ext uri="{FF2B5EF4-FFF2-40B4-BE49-F238E27FC236}">
                      <a16:creationId xmlns:a16="http://schemas.microsoft.com/office/drawing/2014/main" id="{E43EC432-B11A-48FD-A3F1-5E249C9A173F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四角形: 角を丸くする 337">
                  <a:extLst>
                    <a:ext uri="{FF2B5EF4-FFF2-40B4-BE49-F238E27FC236}">
                      <a16:creationId xmlns:a16="http://schemas.microsoft.com/office/drawing/2014/main" id="{1FC84E48-0E6F-4AB2-9DEF-979C42AFD143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四角形: 上の 2 つの角を丸める 338">
                  <a:extLst>
                    <a:ext uri="{FF2B5EF4-FFF2-40B4-BE49-F238E27FC236}">
                      <a16:creationId xmlns:a16="http://schemas.microsoft.com/office/drawing/2014/main" id="{21D7F0D6-A53C-4260-BA17-EEAAD9848D87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台形 339">
                  <a:extLst>
                    <a:ext uri="{FF2B5EF4-FFF2-40B4-BE49-F238E27FC236}">
                      <a16:creationId xmlns:a16="http://schemas.microsoft.com/office/drawing/2014/main" id="{E10ED184-9193-4E5C-BB7D-A9EE82928F11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アーチ 340">
                  <a:extLst>
                    <a:ext uri="{FF2B5EF4-FFF2-40B4-BE49-F238E27FC236}">
                      <a16:creationId xmlns:a16="http://schemas.microsoft.com/office/drawing/2014/main" id="{AE51AB8A-8F38-49B1-8C98-111FAD645EEB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2" name="四角形: 角を丸くする 341">
                  <a:extLst>
                    <a:ext uri="{FF2B5EF4-FFF2-40B4-BE49-F238E27FC236}">
                      <a16:creationId xmlns:a16="http://schemas.microsoft.com/office/drawing/2014/main" id="{60114CA6-7B70-409E-B59C-AE88F1BA4A97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楕円 342">
                  <a:extLst>
                    <a:ext uri="{FF2B5EF4-FFF2-40B4-BE49-F238E27FC236}">
                      <a16:creationId xmlns:a16="http://schemas.microsoft.com/office/drawing/2014/main" id="{FED6D81D-9D7D-4495-A83D-976F9F917DAB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BC890C71-A283-4544-9953-8E48C706585D}"/>
                  </a:ext>
                </a:extLst>
              </p:cNvPr>
              <p:cNvGrpSpPr/>
              <p:nvPr/>
            </p:nvGrpSpPr>
            <p:grpSpPr>
              <a:xfrm>
                <a:off x="773917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E45E77EA-15EF-44D7-9ECB-3224A4FB1BFF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楕円 325">
                  <a:extLst>
                    <a:ext uri="{FF2B5EF4-FFF2-40B4-BE49-F238E27FC236}">
                      <a16:creationId xmlns:a16="http://schemas.microsoft.com/office/drawing/2014/main" id="{55A0BA4A-0792-4719-983C-8FECF5B5848F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DED08A93-5B9C-42FF-9AFD-0F6030701C86}"/>
                </a:ext>
              </a:extLst>
            </p:cNvPr>
            <p:cNvGrpSpPr/>
            <p:nvPr/>
          </p:nvGrpSpPr>
          <p:grpSpPr>
            <a:xfrm rot="900000">
              <a:off x="4473717" y="2397339"/>
              <a:ext cx="262583" cy="432734"/>
              <a:chOff x="1213593" y="2419137"/>
              <a:chExt cx="262583" cy="432734"/>
            </a:xfrm>
          </p:grpSpPr>
          <p:sp>
            <p:nvSpPr>
              <p:cNvPr id="346" name="四角形: 上の 2 つの角を丸める 345">
                <a:extLst>
                  <a:ext uri="{FF2B5EF4-FFF2-40B4-BE49-F238E27FC236}">
                    <a16:creationId xmlns:a16="http://schemas.microsoft.com/office/drawing/2014/main" id="{F9497792-E96C-478F-9179-B74FBC662C47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四角形: 上の 2 つの角を丸める 353">
                <a:extLst>
                  <a:ext uri="{FF2B5EF4-FFF2-40B4-BE49-F238E27FC236}">
                    <a16:creationId xmlns:a16="http://schemas.microsoft.com/office/drawing/2014/main" id="{97C34FC5-623F-43D8-9DC6-BD237B0292DE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A1501AF3-62ED-408B-BF14-C1C03D82FFCB}"/>
                </a:ext>
              </a:extLst>
            </p:cNvPr>
            <p:cNvGrpSpPr/>
            <p:nvPr/>
          </p:nvGrpSpPr>
          <p:grpSpPr>
            <a:xfrm rot="900000">
              <a:off x="4540240" y="1701702"/>
              <a:ext cx="456518" cy="1056825"/>
              <a:chOff x="1367356" y="1701702"/>
              <a:chExt cx="456518" cy="1056825"/>
            </a:xfrm>
          </p:grpSpPr>
          <p:sp>
            <p:nvSpPr>
              <p:cNvPr id="358" name="台形 357">
                <a:extLst>
                  <a:ext uri="{FF2B5EF4-FFF2-40B4-BE49-F238E27FC236}">
                    <a16:creationId xmlns:a16="http://schemas.microsoft.com/office/drawing/2014/main" id="{7F8B268C-67A8-4445-90D4-7C557234B35E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D1CF47B6-15D2-44DD-B24E-A7473753A265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台形 362">
                <a:extLst>
                  <a:ext uri="{FF2B5EF4-FFF2-40B4-BE49-F238E27FC236}">
                    <a16:creationId xmlns:a16="http://schemas.microsoft.com/office/drawing/2014/main" id="{0148A9D8-FEB1-4F6C-9E53-7481400418F4}"/>
                  </a:ext>
                </a:extLst>
              </p:cNvPr>
              <p:cNvSpPr/>
              <p:nvPr/>
            </p:nvSpPr>
            <p:spPr>
              <a:xfrm rot="10800000">
                <a:off x="1414504" y="1701702"/>
                <a:ext cx="409370" cy="856657"/>
              </a:xfrm>
              <a:prstGeom prst="trapezoid">
                <a:avLst>
                  <a:gd name="adj" fmla="val 17748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64" name="四角形: 上の 2 つの角を丸める 363">
              <a:extLst>
                <a:ext uri="{FF2B5EF4-FFF2-40B4-BE49-F238E27FC236}">
                  <a16:creationId xmlns:a16="http://schemas.microsoft.com/office/drawing/2014/main" id="{43437683-EC8F-4C87-A9B0-1E3175601B14}"/>
                </a:ext>
              </a:extLst>
            </p:cNvPr>
            <p:cNvSpPr/>
            <p:nvPr/>
          </p:nvSpPr>
          <p:spPr>
            <a:xfrm>
              <a:off x="4641075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41524282-0ECF-4BF1-82BE-2AE8018B249C}"/>
                </a:ext>
              </a:extLst>
            </p:cNvPr>
            <p:cNvGrpSpPr/>
            <p:nvPr/>
          </p:nvGrpSpPr>
          <p:grpSpPr>
            <a:xfrm>
              <a:off x="3906927" y="881548"/>
              <a:ext cx="652877" cy="334322"/>
              <a:chOff x="671569" y="862641"/>
              <a:chExt cx="683016" cy="349755"/>
            </a:xfrm>
          </p:grpSpPr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1D850375-C396-4252-9551-63F2DA218BBA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四角形: 角を丸くする 366">
                <a:extLst>
                  <a:ext uri="{FF2B5EF4-FFF2-40B4-BE49-F238E27FC236}">
                    <a16:creationId xmlns:a16="http://schemas.microsoft.com/office/drawing/2014/main" id="{6E10FF52-6630-41D8-B5F3-2FEDBEC68F58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四角形: 角を丸くする 367">
                <a:extLst>
                  <a:ext uri="{FF2B5EF4-FFF2-40B4-BE49-F238E27FC236}">
                    <a16:creationId xmlns:a16="http://schemas.microsoft.com/office/drawing/2014/main" id="{C8CD7430-754E-4865-B117-9F59A83509C0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39788DBD-FCAC-4761-8AF7-73C81638390F}"/>
                </a:ext>
              </a:extLst>
            </p:cNvPr>
            <p:cNvSpPr/>
            <p:nvPr/>
          </p:nvSpPr>
          <p:spPr>
            <a:xfrm rot="8100000">
              <a:off x="4444724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70" name="四角形: 上の 2 つの角を丸める 369">
              <a:extLst>
                <a:ext uri="{FF2B5EF4-FFF2-40B4-BE49-F238E27FC236}">
                  <a16:creationId xmlns:a16="http://schemas.microsoft.com/office/drawing/2014/main" id="{D6AD1E10-8626-4BE5-87FC-A2046641981F}"/>
                </a:ext>
              </a:extLst>
            </p:cNvPr>
            <p:cNvSpPr/>
            <p:nvPr/>
          </p:nvSpPr>
          <p:spPr>
            <a:xfrm>
              <a:off x="4232646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51F00250-CB72-41D1-BD87-11E13F73F893}"/>
                </a:ext>
              </a:extLst>
            </p:cNvPr>
            <p:cNvSpPr/>
            <p:nvPr/>
          </p:nvSpPr>
          <p:spPr>
            <a:xfrm>
              <a:off x="4443413" y="10548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B56DDA2D-855D-4706-A562-F246D8CDD613}"/>
                </a:ext>
              </a:extLst>
            </p:cNvPr>
            <p:cNvSpPr/>
            <p:nvPr/>
          </p:nvSpPr>
          <p:spPr>
            <a:xfrm rot="20376193">
              <a:off x="4634850" y="95376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0A9CE19F-CEB4-411F-9D78-A3B9F19DFDA5}"/>
                </a:ext>
              </a:extLst>
            </p:cNvPr>
            <p:cNvGrpSpPr/>
            <p:nvPr/>
          </p:nvGrpSpPr>
          <p:grpSpPr>
            <a:xfrm rot="900000">
              <a:off x="4380104" y="-406563"/>
              <a:ext cx="1291268" cy="1350492"/>
              <a:chOff x="7300815" y="5983565"/>
              <a:chExt cx="1291268" cy="1350492"/>
            </a:xfrm>
          </p:grpSpPr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17CD1E6A-5823-46D8-A065-3166049C69F1}"/>
                  </a:ext>
                </a:extLst>
              </p:cNvPr>
              <p:cNvSpPr/>
              <p:nvPr/>
            </p:nvSpPr>
            <p:spPr>
              <a:xfrm rot="20952697">
                <a:off x="7306672" y="5983565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楕円 1">
                <a:extLst>
                  <a:ext uri="{FF2B5EF4-FFF2-40B4-BE49-F238E27FC236}">
                    <a16:creationId xmlns:a16="http://schemas.microsoft.com/office/drawing/2014/main" id="{D2F54508-4E84-434C-B545-4A1119C2BD1E}"/>
                  </a:ext>
                </a:extLst>
              </p:cNvPr>
              <p:cNvSpPr/>
              <p:nvPr/>
            </p:nvSpPr>
            <p:spPr>
              <a:xfrm rot="20952697">
                <a:off x="7300815" y="6810884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四角形: 角を丸くする 392">
                <a:extLst>
                  <a:ext uri="{FF2B5EF4-FFF2-40B4-BE49-F238E27FC236}">
                    <a16:creationId xmlns:a16="http://schemas.microsoft.com/office/drawing/2014/main" id="{1647FC23-73FD-4DB3-BB78-15CA8F6BDFB0}"/>
                  </a:ext>
                </a:extLst>
              </p:cNvPr>
              <p:cNvSpPr/>
              <p:nvPr/>
            </p:nvSpPr>
            <p:spPr>
              <a:xfrm rot="20952697">
                <a:off x="7340208" y="609831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楕円 14">
                <a:extLst>
                  <a:ext uri="{FF2B5EF4-FFF2-40B4-BE49-F238E27FC236}">
                    <a16:creationId xmlns:a16="http://schemas.microsoft.com/office/drawing/2014/main" id="{6005794C-7F58-49A7-B868-A3F6239E47BD}"/>
                  </a:ext>
                </a:extLst>
              </p:cNvPr>
              <p:cNvSpPr/>
              <p:nvPr/>
            </p:nvSpPr>
            <p:spPr>
              <a:xfrm rot="20052697">
                <a:off x="7552287" y="7016808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19322765-8CB7-43A8-9401-B5B36FDE1D8F}"/>
                  </a:ext>
                </a:extLst>
              </p:cNvPr>
              <p:cNvSpPr/>
              <p:nvPr/>
            </p:nvSpPr>
            <p:spPr>
              <a:xfrm rot="20052697">
                <a:off x="7583360" y="702555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月 395">
                <a:extLst>
                  <a:ext uri="{FF2B5EF4-FFF2-40B4-BE49-F238E27FC236}">
                    <a16:creationId xmlns:a16="http://schemas.microsoft.com/office/drawing/2014/main" id="{61EBDC58-E754-4B65-8D79-DD24AD0AFF30}"/>
                  </a:ext>
                </a:extLst>
              </p:cNvPr>
              <p:cNvSpPr/>
              <p:nvPr/>
            </p:nvSpPr>
            <p:spPr>
              <a:xfrm rot="4752697">
                <a:off x="7464151" y="6451505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386227D0-6D6E-4855-8B13-9D5B5DCC8E1B}"/>
                  </a:ext>
                </a:extLst>
              </p:cNvPr>
              <p:cNvSpPr/>
              <p:nvPr/>
            </p:nvSpPr>
            <p:spPr>
              <a:xfrm rot="14527645">
                <a:off x="7483835" y="6579581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45CD5336-6EE4-4A3E-96CF-A31F5AF914D7}"/>
                  </a:ext>
                </a:extLst>
              </p:cNvPr>
              <p:cNvSpPr/>
              <p:nvPr/>
            </p:nvSpPr>
            <p:spPr>
              <a:xfrm rot="20952697">
                <a:off x="7403343" y="6628372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FA69736F-9184-4B2F-82F1-4A6DE60B228D}"/>
                  </a:ext>
                </a:extLst>
              </p:cNvPr>
              <p:cNvSpPr/>
              <p:nvPr/>
            </p:nvSpPr>
            <p:spPr>
              <a:xfrm rot="20952697">
                <a:off x="7409259" y="6705799"/>
                <a:ext cx="101128" cy="14165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771877CE-24F2-42F6-9468-70036BD0DD6A}"/>
                  </a:ext>
                </a:extLst>
              </p:cNvPr>
              <p:cNvSpPr/>
              <p:nvPr/>
            </p:nvSpPr>
            <p:spPr>
              <a:xfrm rot="9900000">
                <a:off x="7889468" y="6175577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FE2E2B6D-643E-4997-A9D0-CFEC02BC13BE}"/>
                  </a:ext>
                </a:extLst>
              </p:cNvPr>
              <p:cNvSpPr/>
              <p:nvPr/>
            </p:nvSpPr>
            <p:spPr>
              <a:xfrm rot="1152697">
                <a:off x="7485862" y="605731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2B6BCCBC-93BC-4FC8-8F01-07A25757A587}"/>
              </a:ext>
            </a:extLst>
          </p:cNvPr>
          <p:cNvGrpSpPr/>
          <p:nvPr/>
        </p:nvGrpSpPr>
        <p:grpSpPr>
          <a:xfrm>
            <a:off x="6882501" y="1117182"/>
            <a:ext cx="1933831" cy="2247116"/>
            <a:chOff x="6537069" y="-394149"/>
            <a:chExt cx="2955511" cy="3434311"/>
          </a:xfrm>
        </p:grpSpPr>
        <p:sp>
          <p:nvSpPr>
            <p:cNvPr id="574" name="フリーフォーム: 図形 573">
              <a:extLst>
                <a:ext uri="{FF2B5EF4-FFF2-40B4-BE49-F238E27FC236}">
                  <a16:creationId xmlns:a16="http://schemas.microsoft.com/office/drawing/2014/main" id="{FBAD2DD7-A555-4ED8-926A-895396F251FD}"/>
                </a:ext>
              </a:extLst>
            </p:cNvPr>
            <p:cNvSpPr/>
            <p:nvPr/>
          </p:nvSpPr>
          <p:spPr>
            <a:xfrm>
              <a:off x="7593647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台形 574">
              <a:extLst>
                <a:ext uri="{FF2B5EF4-FFF2-40B4-BE49-F238E27FC236}">
                  <a16:creationId xmlns:a16="http://schemas.microsoft.com/office/drawing/2014/main" id="{90B8E9EE-605F-41CC-BB98-41207268B601}"/>
                </a:ext>
              </a:extLst>
            </p:cNvPr>
            <p:cNvSpPr/>
            <p:nvPr/>
          </p:nvSpPr>
          <p:spPr>
            <a:xfrm rot="18900000">
              <a:off x="7839600" y="9846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台形 575">
              <a:extLst>
                <a:ext uri="{FF2B5EF4-FFF2-40B4-BE49-F238E27FC236}">
                  <a16:creationId xmlns:a16="http://schemas.microsoft.com/office/drawing/2014/main" id="{C3329D98-6320-425B-8317-061E9E0B7A80}"/>
                </a:ext>
              </a:extLst>
            </p:cNvPr>
            <p:cNvSpPr/>
            <p:nvPr/>
          </p:nvSpPr>
          <p:spPr>
            <a:xfrm rot="20700000">
              <a:off x="7779952" y="1800590"/>
              <a:ext cx="444961" cy="577885"/>
            </a:xfrm>
            <a:prstGeom prst="trapezoid">
              <a:avLst>
                <a:gd name="adj" fmla="val 11146"/>
              </a:avLst>
            </a:pr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台形 591">
              <a:extLst>
                <a:ext uri="{FF2B5EF4-FFF2-40B4-BE49-F238E27FC236}">
                  <a16:creationId xmlns:a16="http://schemas.microsoft.com/office/drawing/2014/main" id="{5EEC2EAF-8F22-4D5B-8270-5F1B8C2095C4}"/>
                </a:ext>
              </a:extLst>
            </p:cNvPr>
            <p:cNvSpPr/>
            <p:nvPr/>
          </p:nvSpPr>
          <p:spPr>
            <a:xfrm>
              <a:off x="8140548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5" name="グループ化 614">
              <a:extLst>
                <a:ext uri="{FF2B5EF4-FFF2-40B4-BE49-F238E27FC236}">
                  <a16:creationId xmlns:a16="http://schemas.microsoft.com/office/drawing/2014/main" id="{54CC64D5-0A10-43A7-AE9E-394D077D694A}"/>
                </a:ext>
              </a:extLst>
            </p:cNvPr>
            <p:cNvGrpSpPr/>
            <p:nvPr/>
          </p:nvGrpSpPr>
          <p:grpSpPr>
            <a:xfrm>
              <a:off x="6537069" y="1221710"/>
              <a:ext cx="2955511" cy="1818452"/>
              <a:chOff x="6537069" y="1221710"/>
              <a:chExt cx="2955511" cy="1818452"/>
            </a:xfrm>
          </p:grpSpPr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091A150D-2138-4839-8712-E225D9A3B13A}"/>
                  </a:ext>
                </a:extLst>
              </p:cNvPr>
              <p:cNvGrpSpPr/>
              <p:nvPr/>
            </p:nvGrpSpPr>
            <p:grpSpPr>
              <a:xfrm flipH="1">
                <a:off x="653706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578" name="星: 32 pt 577">
                  <a:extLst>
                    <a:ext uri="{FF2B5EF4-FFF2-40B4-BE49-F238E27FC236}">
                      <a16:creationId xmlns:a16="http://schemas.microsoft.com/office/drawing/2014/main" id="{DE7AAA15-1920-4CC4-B463-D4E5446F648D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星: 32 pt 578">
                  <a:extLst>
                    <a:ext uri="{FF2B5EF4-FFF2-40B4-BE49-F238E27FC236}">
                      <a16:creationId xmlns:a16="http://schemas.microsoft.com/office/drawing/2014/main" id="{F88249AC-F75B-4062-9AB5-8FFCF7979531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円: 塗りつぶしなし 579">
                  <a:extLst>
                    <a:ext uri="{FF2B5EF4-FFF2-40B4-BE49-F238E27FC236}">
                      <a16:creationId xmlns:a16="http://schemas.microsoft.com/office/drawing/2014/main" id="{6C0809CB-1952-4CB7-8D0B-94C99CC32ADF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円: 塗りつぶしなし 580">
                  <a:extLst>
                    <a:ext uri="{FF2B5EF4-FFF2-40B4-BE49-F238E27FC236}">
                      <a16:creationId xmlns:a16="http://schemas.microsoft.com/office/drawing/2014/main" id="{F3D14AFE-F113-43AF-AE24-247F277AFF1C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アーチ 581">
                  <a:extLst>
                    <a:ext uri="{FF2B5EF4-FFF2-40B4-BE49-F238E27FC236}">
                      <a16:creationId xmlns:a16="http://schemas.microsoft.com/office/drawing/2014/main" id="{D516E1EA-DB69-4C65-9315-E5F635EF7DDB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33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ABD29467-DE21-4778-9860-243AFDA30B78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円: 塗りつぶしなし 583">
                  <a:extLst>
                    <a:ext uri="{FF2B5EF4-FFF2-40B4-BE49-F238E27FC236}">
                      <a16:creationId xmlns:a16="http://schemas.microsoft.com/office/drawing/2014/main" id="{4A7304B5-AF08-44FA-AEBC-C5F39FFDD3EA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円: 塗りつぶしなし 584">
                  <a:extLst>
                    <a:ext uri="{FF2B5EF4-FFF2-40B4-BE49-F238E27FC236}">
                      <a16:creationId xmlns:a16="http://schemas.microsoft.com/office/drawing/2014/main" id="{1C851AE8-0B1B-49E9-A8C2-FAE1854E585A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四角形: 角を丸くする 585">
                  <a:extLst>
                    <a:ext uri="{FF2B5EF4-FFF2-40B4-BE49-F238E27FC236}">
                      <a16:creationId xmlns:a16="http://schemas.microsoft.com/office/drawing/2014/main" id="{350092AB-0E97-45B1-A50E-3131DD53502D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四角形: 上の 2 つの角を丸める 586">
                  <a:extLst>
                    <a:ext uri="{FF2B5EF4-FFF2-40B4-BE49-F238E27FC236}">
                      <a16:creationId xmlns:a16="http://schemas.microsoft.com/office/drawing/2014/main" id="{A5063E74-7B49-4E42-B636-85B393EAAF7F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台形 587">
                  <a:extLst>
                    <a:ext uri="{FF2B5EF4-FFF2-40B4-BE49-F238E27FC236}">
                      <a16:creationId xmlns:a16="http://schemas.microsoft.com/office/drawing/2014/main" id="{3FD50283-A90E-4DDC-85DD-7C40FBFAA606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アーチ 588">
                  <a:extLst>
                    <a:ext uri="{FF2B5EF4-FFF2-40B4-BE49-F238E27FC236}">
                      <a16:creationId xmlns:a16="http://schemas.microsoft.com/office/drawing/2014/main" id="{0F945222-696F-4C6C-A229-EBCF00AFA963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33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0" name="四角形: 角を丸くする 589">
                  <a:extLst>
                    <a:ext uri="{FF2B5EF4-FFF2-40B4-BE49-F238E27FC236}">
                      <a16:creationId xmlns:a16="http://schemas.microsoft.com/office/drawing/2014/main" id="{33499FEA-5DB4-4951-8872-386F84DAA9CD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楕円 590">
                  <a:extLst>
                    <a:ext uri="{FF2B5EF4-FFF2-40B4-BE49-F238E27FC236}">
                      <a16:creationId xmlns:a16="http://schemas.microsoft.com/office/drawing/2014/main" id="{95C58AE2-CA13-4F47-8280-92020B60F277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33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B4B75EA9-2CD6-4797-B86A-E66A51FAD96F}"/>
                  </a:ext>
                </a:extLst>
              </p:cNvPr>
              <p:cNvGrpSpPr/>
              <p:nvPr/>
            </p:nvGrpSpPr>
            <p:grpSpPr>
              <a:xfrm>
                <a:off x="773917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29B210C8-5A75-4BBA-8C54-9288F941834C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楕円 594">
                  <a:extLst>
                    <a:ext uri="{FF2B5EF4-FFF2-40B4-BE49-F238E27FC236}">
                      <a16:creationId xmlns:a16="http://schemas.microsoft.com/office/drawing/2014/main" id="{72E73A1D-3ABD-4FFF-92C0-EC0C04FB4ECB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596" name="グループ化 595">
              <a:extLst>
                <a:ext uri="{FF2B5EF4-FFF2-40B4-BE49-F238E27FC236}">
                  <a16:creationId xmlns:a16="http://schemas.microsoft.com/office/drawing/2014/main" id="{E985995C-7E0C-437E-A3AD-B78E736639C6}"/>
                </a:ext>
              </a:extLst>
            </p:cNvPr>
            <p:cNvGrpSpPr/>
            <p:nvPr/>
          </p:nvGrpSpPr>
          <p:grpSpPr>
            <a:xfrm rot="900000">
              <a:off x="7826517" y="2397339"/>
              <a:ext cx="262583" cy="432734"/>
              <a:chOff x="1213593" y="2419137"/>
              <a:chExt cx="262583" cy="432734"/>
            </a:xfrm>
          </p:grpSpPr>
          <p:sp>
            <p:nvSpPr>
              <p:cNvPr id="597" name="四角形: 上の 2 つの角を丸める 596">
                <a:extLst>
                  <a:ext uri="{FF2B5EF4-FFF2-40B4-BE49-F238E27FC236}">
                    <a16:creationId xmlns:a16="http://schemas.microsoft.com/office/drawing/2014/main" id="{3AE1E772-E3D9-4084-B70A-329B0B692340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四角形: 上の 2 つの角を丸める 597">
                <a:extLst>
                  <a:ext uri="{FF2B5EF4-FFF2-40B4-BE49-F238E27FC236}">
                    <a16:creationId xmlns:a16="http://schemas.microsoft.com/office/drawing/2014/main" id="{6065C2CF-A8D8-437C-9D52-4F6AC93DCE68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9" name="グループ化 598">
              <a:extLst>
                <a:ext uri="{FF2B5EF4-FFF2-40B4-BE49-F238E27FC236}">
                  <a16:creationId xmlns:a16="http://schemas.microsoft.com/office/drawing/2014/main" id="{917F9BA8-929C-4C5A-B2EC-22FD9E20CABE}"/>
                </a:ext>
              </a:extLst>
            </p:cNvPr>
            <p:cNvGrpSpPr/>
            <p:nvPr/>
          </p:nvGrpSpPr>
          <p:grpSpPr>
            <a:xfrm rot="900000">
              <a:off x="7845062" y="2066133"/>
              <a:ext cx="351331" cy="672229"/>
              <a:chOff x="1367356" y="2086298"/>
              <a:chExt cx="351331" cy="672229"/>
            </a:xfrm>
          </p:grpSpPr>
          <p:sp>
            <p:nvSpPr>
              <p:cNvPr id="600" name="台形 599">
                <a:extLst>
                  <a:ext uri="{FF2B5EF4-FFF2-40B4-BE49-F238E27FC236}">
                    <a16:creationId xmlns:a16="http://schemas.microsoft.com/office/drawing/2014/main" id="{A78C783E-8AA8-4398-9475-58D960600138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A78BC852-4A71-4D9F-A34D-37B7F86A0D14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4" name="グループ化 603">
              <a:extLst>
                <a:ext uri="{FF2B5EF4-FFF2-40B4-BE49-F238E27FC236}">
                  <a16:creationId xmlns:a16="http://schemas.microsoft.com/office/drawing/2014/main" id="{D01A1379-3B47-45BC-B5A6-15C138E10B76}"/>
                </a:ext>
              </a:extLst>
            </p:cNvPr>
            <p:cNvGrpSpPr/>
            <p:nvPr/>
          </p:nvGrpSpPr>
          <p:grpSpPr>
            <a:xfrm>
              <a:off x="7259727" y="881548"/>
              <a:ext cx="652877" cy="334322"/>
              <a:chOff x="671569" y="862641"/>
              <a:chExt cx="683016" cy="349755"/>
            </a:xfrm>
          </p:grpSpPr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55D01F6C-C0AB-4E14-9E6D-A3950E5A067C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四角形: 角を丸くする 605">
                <a:extLst>
                  <a:ext uri="{FF2B5EF4-FFF2-40B4-BE49-F238E27FC236}">
                    <a16:creationId xmlns:a16="http://schemas.microsoft.com/office/drawing/2014/main" id="{885A3FBD-6963-493C-9617-24C8242CA56F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四角形: 角を丸くする 606">
                <a:extLst>
                  <a:ext uri="{FF2B5EF4-FFF2-40B4-BE49-F238E27FC236}">
                    <a16:creationId xmlns:a16="http://schemas.microsoft.com/office/drawing/2014/main" id="{33B8F38A-57A4-4B60-82EA-8B8B887BA1FC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8" name="フリーフォーム: 図形 607">
              <a:extLst>
                <a:ext uri="{FF2B5EF4-FFF2-40B4-BE49-F238E27FC236}">
                  <a16:creationId xmlns:a16="http://schemas.microsoft.com/office/drawing/2014/main" id="{B1A73C10-17FA-4F31-A152-704CE9B1A263}"/>
                </a:ext>
              </a:extLst>
            </p:cNvPr>
            <p:cNvSpPr/>
            <p:nvPr/>
          </p:nvSpPr>
          <p:spPr>
            <a:xfrm rot="8100000">
              <a:off x="7797524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9" name="四角形: 上の 2 つの角を丸める 608">
              <a:extLst>
                <a:ext uri="{FF2B5EF4-FFF2-40B4-BE49-F238E27FC236}">
                  <a16:creationId xmlns:a16="http://schemas.microsoft.com/office/drawing/2014/main" id="{EF1DFA10-427E-41AB-82CD-B567FDED2059}"/>
                </a:ext>
              </a:extLst>
            </p:cNvPr>
            <p:cNvSpPr/>
            <p:nvPr/>
          </p:nvSpPr>
          <p:spPr>
            <a:xfrm>
              <a:off x="7585446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EC0EAFBA-B12E-432C-8A53-FD8F4B6C8C57}"/>
                </a:ext>
              </a:extLst>
            </p:cNvPr>
            <p:cNvSpPr/>
            <p:nvPr/>
          </p:nvSpPr>
          <p:spPr>
            <a:xfrm rot="1800000">
              <a:off x="7840792" y="1620163"/>
              <a:ext cx="610666" cy="756813"/>
            </a:xfrm>
            <a:prstGeom prst="trapezoid">
              <a:avLst>
                <a:gd name="adj" fmla="val 17748"/>
              </a:avLst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A4BD3965-AB3E-4B32-AB40-EDA9221A3EEE}"/>
                </a:ext>
              </a:extLst>
            </p:cNvPr>
            <p:cNvSpPr/>
            <p:nvPr/>
          </p:nvSpPr>
          <p:spPr>
            <a:xfrm>
              <a:off x="7993875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26BC759-446B-456A-9D8C-4AE2327F1C0B}"/>
                </a:ext>
              </a:extLst>
            </p:cNvPr>
            <p:cNvSpPr/>
            <p:nvPr/>
          </p:nvSpPr>
          <p:spPr>
            <a:xfrm>
              <a:off x="7796213" y="10548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73D7EFD9-EC64-4CCD-B421-52C70E1BD9DD}"/>
                </a:ext>
              </a:extLst>
            </p:cNvPr>
            <p:cNvSpPr/>
            <p:nvPr/>
          </p:nvSpPr>
          <p:spPr>
            <a:xfrm rot="20376193">
              <a:off x="7987650" y="95376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347EA026-D59C-4D89-8A9A-14B4FCA0F2AC}"/>
                </a:ext>
              </a:extLst>
            </p:cNvPr>
            <p:cNvGrpSpPr/>
            <p:nvPr/>
          </p:nvGrpSpPr>
          <p:grpSpPr>
            <a:xfrm>
              <a:off x="7614017" y="-394149"/>
              <a:ext cx="1388694" cy="1487663"/>
              <a:chOff x="8826367" y="6022761"/>
              <a:chExt cx="1388694" cy="1487663"/>
            </a:xfrm>
          </p:grpSpPr>
          <p:grpSp>
            <p:nvGrpSpPr>
              <p:cNvPr id="408" name="グループ化 407">
                <a:extLst>
                  <a:ext uri="{FF2B5EF4-FFF2-40B4-BE49-F238E27FC236}">
                    <a16:creationId xmlns:a16="http://schemas.microsoft.com/office/drawing/2014/main" id="{517CDCC3-718C-4A29-B1F5-D9F007E68C42}"/>
                  </a:ext>
                </a:extLst>
              </p:cNvPr>
              <p:cNvGrpSpPr/>
              <p:nvPr/>
            </p:nvGrpSpPr>
            <p:grpSpPr>
              <a:xfrm rot="900000">
                <a:off x="8826367" y="6041506"/>
                <a:ext cx="1231137" cy="1253238"/>
                <a:chOff x="8835646" y="6052929"/>
                <a:chExt cx="1231137" cy="1253238"/>
              </a:xfrm>
            </p:grpSpPr>
            <p:sp>
              <p:nvSpPr>
                <p:cNvPr id="616" name="楕円 615">
                  <a:extLst>
                    <a:ext uri="{FF2B5EF4-FFF2-40B4-BE49-F238E27FC236}">
                      <a16:creationId xmlns:a16="http://schemas.microsoft.com/office/drawing/2014/main" id="{9E8285EB-FE1C-4E05-9268-699F35A0574C}"/>
                    </a:ext>
                  </a:extLst>
                </p:cNvPr>
                <p:cNvSpPr/>
                <p:nvPr/>
              </p:nvSpPr>
              <p:spPr>
                <a:xfrm rot="19152697">
                  <a:off x="8835646" y="6052929"/>
                  <a:ext cx="849367" cy="70456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楕円 1">
                  <a:extLst>
                    <a:ext uri="{FF2B5EF4-FFF2-40B4-BE49-F238E27FC236}">
                      <a16:creationId xmlns:a16="http://schemas.microsoft.com/office/drawing/2014/main" id="{E002BBB6-1588-432F-92C4-28DC806FE4FD}"/>
                    </a:ext>
                  </a:extLst>
                </p:cNvPr>
                <p:cNvSpPr/>
                <p:nvPr/>
              </p:nvSpPr>
              <p:spPr>
                <a:xfrm rot="20952697">
                  <a:off x="8911334" y="6814797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四角形: 角を丸くする 617">
                  <a:extLst>
                    <a:ext uri="{FF2B5EF4-FFF2-40B4-BE49-F238E27FC236}">
                      <a16:creationId xmlns:a16="http://schemas.microsoft.com/office/drawing/2014/main" id="{D93D4804-0DA0-4E53-B984-8B7CA0A140AA}"/>
                    </a:ext>
                  </a:extLst>
                </p:cNvPr>
                <p:cNvSpPr/>
                <p:nvPr/>
              </p:nvSpPr>
              <p:spPr>
                <a:xfrm rot="20952697">
                  <a:off x="8953975" y="6101613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楕円 618">
                  <a:extLst>
                    <a:ext uri="{FF2B5EF4-FFF2-40B4-BE49-F238E27FC236}">
                      <a16:creationId xmlns:a16="http://schemas.microsoft.com/office/drawing/2014/main" id="{47423755-5CD5-418B-AE08-9C696197D185}"/>
                    </a:ext>
                  </a:extLst>
                </p:cNvPr>
                <p:cNvSpPr/>
                <p:nvPr/>
              </p:nvSpPr>
              <p:spPr>
                <a:xfrm rot="20952697">
                  <a:off x="9063210" y="6649147"/>
                  <a:ext cx="114972" cy="20320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楕円 14">
                  <a:extLst>
                    <a:ext uri="{FF2B5EF4-FFF2-40B4-BE49-F238E27FC236}">
                      <a16:creationId xmlns:a16="http://schemas.microsoft.com/office/drawing/2014/main" id="{7CC6AC28-DD27-4F9B-83E9-BAAB11C16406}"/>
                    </a:ext>
                  </a:extLst>
                </p:cNvPr>
                <p:cNvSpPr/>
                <p:nvPr/>
              </p:nvSpPr>
              <p:spPr>
                <a:xfrm rot="20052697">
                  <a:off x="9166055" y="7020103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C66E8738-79A7-44AF-B27F-9DCB6EBD1349}"/>
                    </a:ext>
                  </a:extLst>
                </p:cNvPr>
                <p:cNvSpPr/>
                <p:nvPr/>
              </p:nvSpPr>
              <p:spPr>
                <a:xfrm rot="20052697">
                  <a:off x="9197127" y="7028845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月 621">
                  <a:extLst>
                    <a:ext uri="{FF2B5EF4-FFF2-40B4-BE49-F238E27FC236}">
                      <a16:creationId xmlns:a16="http://schemas.microsoft.com/office/drawing/2014/main" id="{9FCC7E58-64F9-49DB-B963-B18EBACA2F6F}"/>
                    </a:ext>
                  </a:extLst>
                </p:cNvPr>
                <p:cNvSpPr/>
                <p:nvPr/>
              </p:nvSpPr>
              <p:spPr>
                <a:xfrm rot="4752697">
                  <a:off x="9071680" y="6455989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01258E80-064B-46F2-9A9D-156FC51D9052}"/>
                    </a:ext>
                  </a:extLst>
                </p:cNvPr>
                <p:cNvSpPr/>
                <p:nvPr/>
              </p:nvSpPr>
              <p:spPr>
                <a:xfrm rot="14527645">
                  <a:off x="9145268" y="6621480"/>
                  <a:ext cx="86690" cy="105826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12F7328A-6154-4AD7-B1EB-EB5D64660ACE}"/>
                  </a:ext>
                </a:extLst>
              </p:cNvPr>
              <p:cNvSpPr/>
              <p:nvPr/>
            </p:nvSpPr>
            <p:spPr>
              <a:xfrm rot="10800000">
                <a:off x="9556538" y="6208918"/>
                <a:ext cx="652822" cy="1301506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E8EA87ED-7BCE-45D6-9D2D-BA01DD05B7A1}"/>
                  </a:ext>
                </a:extLst>
              </p:cNvPr>
              <p:cNvSpPr/>
              <p:nvPr/>
            </p:nvSpPr>
            <p:spPr>
              <a:xfrm rot="252697">
                <a:off x="9511892" y="6613738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E2CB6E53-E36C-481F-A8FE-A26F5403D49F}"/>
                  </a:ext>
                </a:extLst>
              </p:cNvPr>
              <p:cNvSpPr/>
              <p:nvPr/>
            </p:nvSpPr>
            <p:spPr>
              <a:xfrm rot="252697">
                <a:off x="9512538" y="664582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月 451">
                <a:extLst>
                  <a:ext uri="{FF2B5EF4-FFF2-40B4-BE49-F238E27FC236}">
                    <a16:creationId xmlns:a16="http://schemas.microsoft.com/office/drawing/2014/main" id="{BECB6C07-E1B8-4E21-B7A8-A34DBF3875E9}"/>
                  </a:ext>
                </a:extLst>
              </p:cNvPr>
              <p:cNvSpPr/>
              <p:nvPr/>
            </p:nvSpPr>
            <p:spPr>
              <a:xfrm rot="11052697">
                <a:off x="9466461" y="6102392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楕円 610">
                <a:extLst>
                  <a:ext uri="{FF2B5EF4-FFF2-40B4-BE49-F238E27FC236}">
                    <a16:creationId xmlns:a16="http://schemas.microsoft.com/office/drawing/2014/main" id="{9D491BA6-C49F-43E8-94DB-EE798DEFDE5D}"/>
                  </a:ext>
                </a:extLst>
              </p:cNvPr>
              <p:cNvSpPr/>
              <p:nvPr/>
            </p:nvSpPr>
            <p:spPr>
              <a:xfrm rot="2513472">
                <a:off x="9228621" y="6022761"/>
                <a:ext cx="986440" cy="74567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1935A8D6-7709-4A11-99CB-71C3AC6B56C7}"/>
              </a:ext>
            </a:extLst>
          </p:cNvPr>
          <p:cNvGrpSpPr/>
          <p:nvPr/>
        </p:nvGrpSpPr>
        <p:grpSpPr>
          <a:xfrm>
            <a:off x="3943535" y="3859228"/>
            <a:ext cx="2254752" cy="2539014"/>
            <a:chOff x="3460494" y="2982437"/>
            <a:chExt cx="3445981" cy="3880425"/>
          </a:xfrm>
        </p:grpSpPr>
        <p:sp>
          <p:nvSpPr>
            <p:cNvPr id="856" name="四角形: 上の 2 つの角を丸める 36">
              <a:extLst>
                <a:ext uri="{FF2B5EF4-FFF2-40B4-BE49-F238E27FC236}">
                  <a16:creationId xmlns:a16="http://schemas.microsoft.com/office/drawing/2014/main" id="{9E3C9ADC-C408-432D-BF65-B9AB0ABA7051}"/>
                </a:ext>
              </a:extLst>
            </p:cNvPr>
            <p:cNvSpPr/>
            <p:nvPr/>
          </p:nvSpPr>
          <p:spPr>
            <a:xfrm rot="3540176">
              <a:off x="4811786" y="4359128"/>
              <a:ext cx="305243" cy="691747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  <a:gd name="connsiteX0" fmla="*/ 313660 w 313660"/>
                <a:gd name="connsiteY0" fmla="*/ 0 h 710269"/>
                <a:gd name="connsiteX1" fmla="*/ 313659 w 313660"/>
                <a:gd name="connsiteY1" fmla="*/ 368458 h 710269"/>
                <a:gd name="connsiteX2" fmla="*/ 313659 w 313660"/>
                <a:gd name="connsiteY2" fmla="*/ 368458 h 710269"/>
                <a:gd name="connsiteX3" fmla="*/ 197002 w 313660"/>
                <a:gd name="connsiteY3" fmla="*/ 710269 h 710269"/>
                <a:gd name="connsiteX4" fmla="*/ 0 w 313660"/>
                <a:gd name="connsiteY4" fmla="*/ 627761 h 710269"/>
                <a:gd name="connsiteX5" fmla="*/ 102473 w 313660"/>
                <a:gd name="connsiteY5" fmla="*/ 364399 h 710269"/>
                <a:gd name="connsiteX6" fmla="*/ 77452 w 313660"/>
                <a:gd name="connsiteY6" fmla="*/ 0 h 710269"/>
                <a:gd name="connsiteX0" fmla="*/ 313660 w 313660"/>
                <a:gd name="connsiteY0" fmla="*/ 0 h 711952"/>
                <a:gd name="connsiteX1" fmla="*/ 313659 w 313660"/>
                <a:gd name="connsiteY1" fmla="*/ 368458 h 711952"/>
                <a:gd name="connsiteX2" fmla="*/ 313659 w 313660"/>
                <a:gd name="connsiteY2" fmla="*/ 368458 h 711952"/>
                <a:gd name="connsiteX3" fmla="*/ 131333 w 313660"/>
                <a:gd name="connsiteY3" fmla="*/ 711952 h 711952"/>
                <a:gd name="connsiteX4" fmla="*/ 0 w 313660"/>
                <a:gd name="connsiteY4" fmla="*/ 627761 h 711952"/>
                <a:gd name="connsiteX5" fmla="*/ 102473 w 313660"/>
                <a:gd name="connsiteY5" fmla="*/ 364399 h 711952"/>
                <a:gd name="connsiteX6" fmla="*/ 77452 w 313660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94056 w 305243"/>
                <a:gd name="connsiteY5" fmla="*/ 364399 h 711952"/>
                <a:gd name="connsiteX6" fmla="*/ 69035 w 305243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126048 w 305243"/>
                <a:gd name="connsiteY5" fmla="*/ 352612 h 711952"/>
                <a:gd name="connsiteX6" fmla="*/ 69035 w 305243"/>
                <a:gd name="connsiteY6" fmla="*/ 0 h 711952"/>
                <a:gd name="connsiteX0" fmla="*/ 305243 w 305243"/>
                <a:gd name="connsiteY0" fmla="*/ 0 h 691747"/>
                <a:gd name="connsiteX1" fmla="*/ 305242 w 305243"/>
                <a:gd name="connsiteY1" fmla="*/ 368458 h 691747"/>
                <a:gd name="connsiteX2" fmla="*/ 305242 w 305243"/>
                <a:gd name="connsiteY2" fmla="*/ 368458 h 691747"/>
                <a:gd name="connsiteX3" fmla="*/ 129651 w 305243"/>
                <a:gd name="connsiteY3" fmla="*/ 691747 h 691747"/>
                <a:gd name="connsiteX4" fmla="*/ 0 w 305243"/>
                <a:gd name="connsiteY4" fmla="*/ 612607 h 691747"/>
                <a:gd name="connsiteX5" fmla="*/ 126048 w 305243"/>
                <a:gd name="connsiteY5" fmla="*/ 352612 h 691747"/>
                <a:gd name="connsiteX6" fmla="*/ 69035 w 305243"/>
                <a:gd name="connsiteY6" fmla="*/ 0 h 69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243" h="691747">
                  <a:moveTo>
                    <a:pt x="305243" y="0"/>
                  </a:moveTo>
                  <a:cubicBezTo>
                    <a:pt x="305243" y="122819"/>
                    <a:pt x="305242" y="245639"/>
                    <a:pt x="305242" y="368458"/>
                  </a:cubicBezTo>
                  <a:lnTo>
                    <a:pt x="305242" y="368458"/>
                  </a:lnTo>
                  <a:lnTo>
                    <a:pt x="129651" y="691747"/>
                  </a:lnTo>
                  <a:lnTo>
                    <a:pt x="0" y="612607"/>
                  </a:lnTo>
                  <a:lnTo>
                    <a:pt x="126048" y="352612"/>
                  </a:lnTo>
                  <a:cubicBezTo>
                    <a:pt x="133906" y="242934"/>
                    <a:pt x="63944" y="59330"/>
                    <a:pt x="69035" y="0"/>
                  </a:cubicBez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57" name="グループ化 856">
              <a:extLst>
                <a:ext uri="{FF2B5EF4-FFF2-40B4-BE49-F238E27FC236}">
                  <a16:creationId xmlns:a16="http://schemas.microsoft.com/office/drawing/2014/main" id="{0C2B4466-0744-4EEA-BAF1-65A8AF00171A}"/>
                </a:ext>
              </a:extLst>
            </p:cNvPr>
            <p:cNvGrpSpPr/>
            <p:nvPr/>
          </p:nvGrpSpPr>
          <p:grpSpPr>
            <a:xfrm>
              <a:off x="3653523" y="5861886"/>
              <a:ext cx="2569619" cy="811783"/>
              <a:chOff x="72123" y="5861886"/>
              <a:chExt cx="2569619" cy="811783"/>
            </a:xfrm>
          </p:grpSpPr>
          <p:sp>
            <p:nvSpPr>
              <p:cNvPr id="910" name="星: 32 pt 909">
                <a:extLst>
                  <a:ext uri="{FF2B5EF4-FFF2-40B4-BE49-F238E27FC236}">
                    <a16:creationId xmlns:a16="http://schemas.microsoft.com/office/drawing/2014/main" id="{E8A2EC64-1477-4251-86E2-195EBBB47129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星: 32 pt 910">
                <a:extLst>
                  <a:ext uri="{FF2B5EF4-FFF2-40B4-BE49-F238E27FC236}">
                    <a16:creationId xmlns:a16="http://schemas.microsoft.com/office/drawing/2014/main" id="{1E4A8009-1F7D-4DF7-8B7A-0946C39DFED9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8" name="グループ化 857">
              <a:extLst>
                <a:ext uri="{FF2B5EF4-FFF2-40B4-BE49-F238E27FC236}">
                  <a16:creationId xmlns:a16="http://schemas.microsoft.com/office/drawing/2014/main" id="{AD3F7C29-0B60-44A8-AF46-8208E524EEA3}"/>
                </a:ext>
              </a:extLst>
            </p:cNvPr>
            <p:cNvGrpSpPr/>
            <p:nvPr/>
          </p:nvGrpSpPr>
          <p:grpSpPr>
            <a:xfrm rot="900000">
              <a:off x="5063902" y="5122094"/>
              <a:ext cx="456516" cy="1056824"/>
              <a:chOff x="1367356" y="1701703"/>
              <a:chExt cx="456516" cy="1056824"/>
            </a:xfrm>
          </p:grpSpPr>
          <p:sp>
            <p:nvSpPr>
              <p:cNvPr id="907" name="台形 906">
                <a:extLst>
                  <a:ext uri="{FF2B5EF4-FFF2-40B4-BE49-F238E27FC236}">
                    <a16:creationId xmlns:a16="http://schemas.microsoft.com/office/drawing/2014/main" id="{4742EFEC-60BE-404B-95A3-CB1A38B3A772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5FC66FD4-312E-4BEF-9217-B830E34681E5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台形 908">
                <a:extLst>
                  <a:ext uri="{FF2B5EF4-FFF2-40B4-BE49-F238E27FC236}">
                    <a16:creationId xmlns:a16="http://schemas.microsoft.com/office/drawing/2014/main" id="{8613A1BB-37F1-484C-A4B0-3897B2ED39BD}"/>
                  </a:ext>
                </a:extLst>
              </p:cNvPr>
              <p:cNvSpPr/>
              <p:nvPr/>
            </p:nvSpPr>
            <p:spPr>
              <a:xfrm rot="10800000">
                <a:off x="1414503" y="1701703"/>
                <a:ext cx="409370" cy="900447"/>
              </a:xfrm>
              <a:prstGeom prst="trapezoid">
                <a:avLst>
                  <a:gd name="adj" fmla="val 22663"/>
                </a:avLst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9" name="グループ化 858">
              <a:extLst>
                <a:ext uri="{FF2B5EF4-FFF2-40B4-BE49-F238E27FC236}">
                  <a16:creationId xmlns:a16="http://schemas.microsoft.com/office/drawing/2014/main" id="{C1E8A9E8-9B97-49CF-A1EA-F088C22DF896}"/>
                </a:ext>
              </a:extLst>
            </p:cNvPr>
            <p:cNvGrpSpPr/>
            <p:nvPr/>
          </p:nvGrpSpPr>
          <p:grpSpPr>
            <a:xfrm>
              <a:off x="3460494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889" name="グループ化 888">
                <a:extLst>
                  <a:ext uri="{FF2B5EF4-FFF2-40B4-BE49-F238E27FC236}">
                    <a16:creationId xmlns:a16="http://schemas.microsoft.com/office/drawing/2014/main" id="{0B7AC243-C8CB-43EA-92BA-7F00CFF62FC7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893" name="星: 32 pt 892">
                  <a:extLst>
                    <a:ext uri="{FF2B5EF4-FFF2-40B4-BE49-F238E27FC236}">
                      <a16:creationId xmlns:a16="http://schemas.microsoft.com/office/drawing/2014/main" id="{04DB088A-A765-4BA9-8BB7-E05393BB059F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星: 32 pt 893">
                  <a:extLst>
                    <a:ext uri="{FF2B5EF4-FFF2-40B4-BE49-F238E27FC236}">
                      <a16:creationId xmlns:a16="http://schemas.microsoft.com/office/drawing/2014/main" id="{9395E1C8-802E-4CC3-9A1D-3F5A5860B62D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円: 塗りつぶしなし 894">
                  <a:extLst>
                    <a:ext uri="{FF2B5EF4-FFF2-40B4-BE49-F238E27FC236}">
                      <a16:creationId xmlns:a16="http://schemas.microsoft.com/office/drawing/2014/main" id="{D4F85795-596D-4E00-9353-A6231C0B3597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円: 塗りつぶしなし 895">
                  <a:extLst>
                    <a:ext uri="{FF2B5EF4-FFF2-40B4-BE49-F238E27FC236}">
                      <a16:creationId xmlns:a16="http://schemas.microsoft.com/office/drawing/2014/main" id="{40FE7849-BFCB-42D5-87F9-A65754780A1F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アーチ 896">
                  <a:extLst>
                    <a:ext uri="{FF2B5EF4-FFF2-40B4-BE49-F238E27FC236}">
                      <a16:creationId xmlns:a16="http://schemas.microsoft.com/office/drawing/2014/main" id="{F34955AA-0E01-4DB7-B483-1BC077FBF2F0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BE1ED1EB-004F-4545-AB38-5B0245709BD7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円: 塗りつぶしなし 898">
                  <a:extLst>
                    <a:ext uri="{FF2B5EF4-FFF2-40B4-BE49-F238E27FC236}">
                      <a16:creationId xmlns:a16="http://schemas.microsoft.com/office/drawing/2014/main" id="{063BA837-D51C-440B-808C-E281F33D7AC2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円: 塗りつぶしなし 899">
                  <a:extLst>
                    <a:ext uri="{FF2B5EF4-FFF2-40B4-BE49-F238E27FC236}">
                      <a16:creationId xmlns:a16="http://schemas.microsoft.com/office/drawing/2014/main" id="{8C0C5F23-883F-4510-95B6-6D71DCC9A692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四角形: 角を丸くする 900">
                  <a:extLst>
                    <a:ext uri="{FF2B5EF4-FFF2-40B4-BE49-F238E27FC236}">
                      <a16:creationId xmlns:a16="http://schemas.microsoft.com/office/drawing/2014/main" id="{BFFE4FA4-2B8A-4BE5-934E-67E418CD6776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四角形: 上の 2 つの角を丸める 901">
                  <a:extLst>
                    <a:ext uri="{FF2B5EF4-FFF2-40B4-BE49-F238E27FC236}">
                      <a16:creationId xmlns:a16="http://schemas.microsoft.com/office/drawing/2014/main" id="{00B273BB-DFC5-443A-A99A-51A617F25A7C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台形 902">
                  <a:extLst>
                    <a:ext uri="{FF2B5EF4-FFF2-40B4-BE49-F238E27FC236}">
                      <a16:creationId xmlns:a16="http://schemas.microsoft.com/office/drawing/2014/main" id="{6D3B4424-DE19-4B8C-9BC2-5A63C55E5626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アーチ 903">
                  <a:extLst>
                    <a:ext uri="{FF2B5EF4-FFF2-40B4-BE49-F238E27FC236}">
                      <a16:creationId xmlns:a16="http://schemas.microsoft.com/office/drawing/2014/main" id="{343F6737-B527-40C5-9861-4E1A6189EA70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5" name="四角形: 角を丸くする 904">
                  <a:extLst>
                    <a:ext uri="{FF2B5EF4-FFF2-40B4-BE49-F238E27FC236}">
                      <a16:creationId xmlns:a16="http://schemas.microsoft.com/office/drawing/2014/main" id="{596D2B8B-5C4B-4565-B110-B27F9A38C46C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楕円 905">
                  <a:extLst>
                    <a:ext uri="{FF2B5EF4-FFF2-40B4-BE49-F238E27FC236}">
                      <a16:creationId xmlns:a16="http://schemas.microsoft.com/office/drawing/2014/main" id="{3590041F-9BAB-49EE-8C89-B1E15CE136D2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90" name="グループ化 889">
                <a:extLst>
                  <a:ext uri="{FF2B5EF4-FFF2-40B4-BE49-F238E27FC236}">
                    <a16:creationId xmlns:a16="http://schemas.microsoft.com/office/drawing/2014/main" id="{0F9615C6-8B09-40C7-A267-0E223B1C05BD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6656E980-C2C8-467C-A2CE-56357A3328ED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楕円 891">
                  <a:extLst>
                    <a:ext uri="{FF2B5EF4-FFF2-40B4-BE49-F238E27FC236}">
                      <a16:creationId xmlns:a16="http://schemas.microsoft.com/office/drawing/2014/main" id="{B6B00297-6C94-4B54-9923-379884DC552A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860" name="グループ化 859">
              <a:extLst>
                <a:ext uri="{FF2B5EF4-FFF2-40B4-BE49-F238E27FC236}">
                  <a16:creationId xmlns:a16="http://schemas.microsoft.com/office/drawing/2014/main" id="{13B8DCB5-EA54-47A8-997D-0A8178C208E7}"/>
                </a:ext>
              </a:extLst>
            </p:cNvPr>
            <p:cNvGrpSpPr/>
            <p:nvPr/>
          </p:nvGrpSpPr>
          <p:grpSpPr>
            <a:xfrm rot="12600000">
              <a:off x="4891922" y="5907461"/>
              <a:ext cx="262583" cy="432733"/>
              <a:chOff x="1213593" y="2419138"/>
              <a:chExt cx="262583" cy="432733"/>
            </a:xfrm>
          </p:grpSpPr>
          <p:sp>
            <p:nvSpPr>
              <p:cNvPr id="887" name="四角形: 上の 2 つの角を丸める 886">
                <a:extLst>
                  <a:ext uri="{FF2B5EF4-FFF2-40B4-BE49-F238E27FC236}">
                    <a16:creationId xmlns:a16="http://schemas.microsoft.com/office/drawing/2014/main" id="{18F18652-2A9C-4944-A4C7-3BFB6FF132AD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四角形: 上の 2 つの角を丸める 887">
                <a:extLst>
                  <a:ext uri="{FF2B5EF4-FFF2-40B4-BE49-F238E27FC236}">
                    <a16:creationId xmlns:a16="http://schemas.microsoft.com/office/drawing/2014/main" id="{52108D23-2E05-4213-8845-53A046590154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1" name="グループ化 860">
              <a:extLst>
                <a:ext uri="{FF2B5EF4-FFF2-40B4-BE49-F238E27FC236}">
                  <a16:creationId xmlns:a16="http://schemas.microsoft.com/office/drawing/2014/main" id="{E6F1CAEA-2BB9-46C0-A546-39665CB4FCA9}"/>
                </a:ext>
              </a:extLst>
            </p:cNvPr>
            <p:cNvGrpSpPr/>
            <p:nvPr/>
          </p:nvGrpSpPr>
          <p:grpSpPr>
            <a:xfrm>
              <a:off x="4183152" y="4704248"/>
              <a:ext cx="652877" cy="334322"/>
              <a:chOff x="671569" y="862641"/>
              <a:chExt cx="683016" cy="349755"/>
            </a:xfrm>
          </p:grpSpPr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E355683E-BC54-49F5-94D6-A0BA34307D65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四角形: 角を丸くする 884">
                <a:extLst>
                  <a:ext uri="{FF2B5EF4-FFF2-40B4-BE49-F238E27FC236}">
                    <a16:creationId xmlns:a16="http://schemas.microsoft.com/office/drawing/2014/main" id="{0A6B2EF6-5137-4F33-9E1F-322554BF6A27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四角形: 角を丸くする 885">
                <a:extLst>
                  <a:ext uri="{FF2B5EF4-FFF2-40B4-BE49-F238E27FC236}">
                    <a16:creationId xmlns:a16="http://schemas.microsoft.com/office/drawing/2014/main" id="{5E2A8E6F-5092-4779-B2D6-6B4591BAC8E9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62" name="四角形: 上の 2 つの角を丸める 861">
              <a:extLst>
                <a:ext uri="{FF2B5EF4-FFF2-40B4-BE49-F238E27FC236}">
                  <a16:creationId xmlns:a16="http://schemas.microsoft.com/office/drawing/2014/main" id="{982AE0AF-6664-40F3-B2DA-0F73550C06A1}"/>
                </a:ext>
              </a:extLst>
            </p:cNvPr>
            <p:cNvSpPr/>
            <p:nvPr/>
          </p:nvSpPr>
          <p:spPr>
            <a:xfrm>
              <a:off x="45114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63" name="グループ化 862">
              <a:extLst>
                <a:ext uri="{FF2B5EF4-FFF2-40B4-BE49-F238E27FC236}">
                  <a16:creationId xmlns:a16="http://schemas.microsoft.com/office/drawing/2014/main" id="{3BE8F28C-F7B1-4CF4-B1C9-0627BB22DB0C}"/>
                </a:ext>
              </a:extLst>
            </p:cNvPr>
            <p:cNvGrpSpPr/>
            <p:nvPr/>
          </p:nvGrpSpPr>
          <p:grpSpPr>
            <a:xfrm rot="20700000">
              <a:off x="4831372" y="5303306"/>
              <a:ext cx="351331" cy="680466"/>
              <a:chOff x="1042107" y="1854931"/>
              <a:chExt cx="351331" cy="680466"/>
            </a:xfrm>
          </p:grpSpPr>
          <p:sp>
            <p:nvSpPr>
              <p:cNvPr id="882" name="台形 329">
                <a:extLst>
                  <a:ext uri="{FF2B5EF4-FFF2-40B4-BE49-F238E27FC236}">
                    <a16:creationId xmlns:a16="http://schemas.microsoft.com/office/drawing/2014/main" id="{572A241E-CAB1-4C46-A48D-DA37B4FA2235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11F457CA-C314-4445-A653-98E4ED294BA2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64" name="台形 975">
              <a:extLst>
                <a:ext uri="{FF2B5EF4-FFF2-40B4-BE49-F238E27FC236}">
                  <a16:creationId xmlns:a16="http://schemas.microsoft.com/office/drawing/2014/main" id="{C0159258-CF14-4D95-AF58-5CA37C2A6023}"/>
                </a:ext>
              </a:extLst>
            </p:cNvPr>
            <p:cNvSpPr/>
            <p:nvPr/>
          </p:nvSpPr>
          <p:spPr>
            <a:xfrm rot="15300000">
              <a:off x="5076255" y="4970281"/>
              <a:ext cx="516605" cy="895056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  <a:gd name="connsiteX0" fmla="*/ 50381 w 394687"/>
                <a:gd name="connsiteY0" fmla="*/ 776302 h 810838"/>
                <a:gd name="connsiteX1" fmla="*/ 30945 w 394687"/>
                <a:gd name="connsiteY1" fmla="*/ 114132 h 810838"/>
                <a:gd name="connsiteX2" fmla="*/ 340197 w 394687"/>
                <a:gd name="connsiteY2" fmla="*/ 0 h 810838"/>
                <a:gd name="connsiteX3" fmla="*/ 394687 w 394687"/>
                <a:gd name="connsiteY3" fmla="*/ 798312 h 810838"/>
                <a:gd name="connsiteX4" fmla="*/ 50381 w 394687"/>
                <a:gd name="connsiteY4" fmla="*/ 776302 h 810838"/>
                <a:gd name="connsiteX0" fmla="*/ 50381 w 394687"/>
                <a:gd name="connsiteY0" fmla="*/ 790814 h 825350"/>
                <a:gd name="connsiteX1" fmla="*/ 30945 w 394687"/>
                <a:gd name="connsiteY1" fmla="*/ 128644 h 825350"/>
                <a:gd name="connsiteX2" fmla="*/ 347373 w 394687"/>
                <a:gd name="connsiteY2" fmla="*/ 0 h 825350"/>
                <a:gd name="connsiteX3" fmla="*/ 394687 w 394687"/>
                <a:gd name="connsiteY3" fmla="*/ 812824 h 825350"/>
                <a:gd name="connsiteX4" fmla="*/ 50381 w 394687"/>
                <a:gd name="connsiteY4" fmla="*/ 790814 h 825350"/>
                <a:gd name="connsiteX0" fmla="*/ 109362 w 453668"/>
                <a:gd name="connsiteY0" fmla="*/ 854543 h 889079"/>
                <a:gd name="connsiteX1" fmla="*/ 89926 w 453668"/>
                <a:gd name="connsiteY1" fmla="*/ 192373 h 889079"/>
                <a:gd name="connsiteX2" fmla="*/ 19103 w 453668"/>
                <a:gd name="connsiteY2" fmla="*/ 0 h 889079"/>
                <a:gd name="connsiteX3" fmla="*/ 406354 w 453668"/>
                <a:gd name="connsiteY3" fmla="*/ 63729 h 889079"/>
                <a:gd name="connsiteX4" fmla="*/ 453668 w 453668"/>
                <a:gd name="connsiteY4" fmla="*/ 876553 h 889079"/>
                <a:gd name="connsiteX5" fmla="*/ 109362 w 453668"/>
                <a:gd name="connsiteY5" fmla="*/ 854543 h 889079"/>
                <a:gd name="connsiteX0" fmla="*/ 105521 w 449827"/>
                <a:gd name="connsiteY0" fmla="*/ 854543 h 910419"/>
                <a:gd name="connsiteX1" fmla="*/ 160511 w 449827"/>
                <a:gd name="connsiteY1" fmla="*/ 209028 h 910419"/>
                <a:gd name="connsiteX2" fmla="*/ 15262 w 449827"/>
                <a:gd name="connsiteY2" fmla="*/ 0 h 910419"/>
                <a:gd name="connsiteX3" fmla="*/ 402513 w 449827"/>
                <a:gd name="connsiteY3" fmla="*/ 63729 h 910419"/>
                <a:gd name="connsiteX4" fmla="*/ 449827 w 449827"/>
                <a:gd name="connsiteY4" fmla="*/ 876553 h 910419"/>
                <a:gd name="connsiteX5" fmla="*/ 105521 w 449827"/>
                <a:gd name="connsiteY5" fmla="*/ 854543 h 910419"/>
                <a:gd name="connsiteX0" fmla="*/ 105599 w 449905"/>
                <a:gd name="connsiteY0" fmla="*/ 854543 h 905438"/>
                <a:gd name="connsiteX1" fmla="*/ 158667 w 449905"/>
                <a:gd name="connsiteY1" fmla="*/ 277540 h 905438"/>
                <a:gd name="connsiteX2" fmla="*/ 15340 w 449905"/>
                <a:gd name="connsiteY2" fmla="*/ 0 h 905438"/>
                <a:gd name="connsiteX3" fmla="*/ 402591 w 449905"/>
                <a:gd name="connsiteY3" fmla="*/ 63729 h 905438"/>
                <a:gd name="connsiteX4" fmla="*/ 449905 w 449905"/>
                <a:gd name="connsiteY4" fmla="*/ 876553 h 905438"/>
                <a:gd name="connsiteX5" fmla="*/ 105599 w 449905"/>
                <a:gd name="connsiteY5" fmla="*/ 854543 h 905438"/>
                <a:gd name="connsiteX0" fmla="*/ 173229 w 517535"/>
                <a:gd name="connsiteY0" fmla="*/ 854543 h 905438"/>
                <a:gd name="connsiteX1" fmla="*/ 226297 w 517535"/>
                <a:gd name="connsiteY1" fmla="*/ 277540 h 905438"/>
                <a:gd name="connsiteX2" fmla="*/ 5403 w 517535"/>
                <a:gd name="connsiteY2" fmla="*/ 215881 h 905438"/>
                <a:gd name="connsiteX3" fmla="*/ 82970 w 517535"/>
                <a:gd name="connsiteY3" fmla="*/ 0 h 905438"/>
                <a:gd name="connsiteX4" fmla="*/ 470221 w 517535"/>
                <a:gd name="connsiteY4" fmla="*/ 63729 h 905438"/>
                <a:gd name="connsiteX5" fmla="*/ 517535 w 517535"/>
                <a:gd name="connsiteY5" fmla="*/ 876553 h 905438"/>
                <a:gd name="connsiteX6" fmla="*/ 173229 w 517535"/>
                <a:gd name="connsiteY6" fmla="*/ 854543 h 905438"/>
                <a:gd name="connsiteX0" fmla="*/ 178107 w 522413"/>
                <a:gd name="connsiteY0" fmla="*/ 862159 h 913054"/>
                <a:gd name="connsiteX1" fmla="*/ 231175 w 522413"/>
                <a:gd name="connsiteY1" fmla="*/ 285156 h 913054"/>
                <a:gd name="connsiteX2" fmla="*/ 10281 w 522413"/>
                <a:gd name="connsiteY2" fmla="*/ 223497 h 913054"/>
                <a:gd name="connsiteX3" fmla="*/ 47158 w 522413"/>
                <a:gd name="connsiteY3" fmla="*/ 0 h 913054"/>
                <a:gd name="connsiteX4" fmla="*/ 475099 w 522413"/>
                <a:gd name="connsiteY4" fmla="*/ 71345 h 913054"/>
                <a:gd name="connsiteX5" fmla="*/ 522413 w 522413"/>
                <a:gd name="connsiteY5" fmla="*/ 884169 h 913054"/>
                <a:gd name="connsiteX6" fmla="*/ 178107 w 522413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4818 w 512132"/>
                <a:gd name="connsiteY4" fmla="*/ 71345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8986 w 512132"/>
                <a:gd name="connsiteY4" fmla="*/ 6722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9833 w 514139"/>
                <a:gd name="connsiteY0" fmla="*/ 855437 h 906332"/>
                <a:gd name="connsiteX1" fmla="*/ 222901 w 514139"/>
                <a:gd name="connsiteY1" fmla="*/ 278434 h 906332"/>
                <a:gd name="connsiteX2" fmla="*/ 2007 w 514139"/>
                <a:gd name="connsiteY2" fmla="*/ 216775 h 906332"/>
                <a:gd name="connsiteX3" fmla="*/ 0 w 514139"/>
                <a:gd name="connsiteY3" fmla="*/ 15729 h 906332"/>
                <a:gd name="connsiteX4" fmla="*/ 470993 w 514139"/>
                <a:gd name="connsiteY4" fmla="*/ 0 h 906332"/>
                <a:gd name="connsiteX5" fmla="*/ 514139 w 514139"/>
                <a:gd name="connsiteY5" fmla="*/ 877447 h 906332"/>
                <a:gd name="connsiteX6" fmla="*/ 169833 w 514139"/>
                <a:gd name="connsiteY6" fmla="*/ 855437 h 906332"/>
                <a:gd name="connsiteX0" fmla="*/ 172299 w 516605"/>
                <a:gd name="connsiteY0" fmla="*/ 855437 h 906332"/>
                <a:gd name="connsiteX1" fmla="*/ 225367 w 516605"/>
                <a:gd name="connsiteY1" fmla="*/ 278434 h 906332"/>
                <a:gd name="connsiteX2" fmla="*/ 4473 w 516605"/>
                <a:gd name="connsiteY2" fmla="*/ 216775 h 906332"/>
                <a:gd name="connsiteX3" fmla="*/ 0 w 516605"/>
                <a:gd name="connsiteY3" fmla="*/ 24930 h 906332"/>
                <a:gd name="connsiteX4" fmla="*/ 473459 w 516605"/>
                <a:gd name="connsiteY4" fmla="*/ 0 h 906332"/>
                <a:gd name="connsiteX5" fmla="*/ 516605 w 516605"/>
                <a:gd name="connsiteY5" fmla="*/ 877447 h 906332"/>
                <a:gd name="connsiteX6" fmla="*/ 172299 w 516605"/>
                <a:gd name="connsiteY6" fmla="*/ 855437 h 906332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1313"/>
                <a:gd name="connsiteX1" fmla="*/ 257679 w 516605"/>
                <a:gd name="connsiteY1" fmla="*/ 280518 h 901313"/>
                <a:gd name="connsiteX2" fmla="*/ 4473 w 516605"/>
                <a:gd name="connsiteY2" fmla="*/ 216775 h 901313"/>
                <a:gd name="connsiteX3" fmla="*/ 0 w 516605"/>
                <a:gd name="connsiteY3" fmla="*/ 24930 h 901313"/>
                <a:gd name="connsiteX4" fmla="*/ 473459 w 516605"/>
                <a:gd name="connsiteY4" fmla="*/ 0 h 901313"/>
                <a:gd name="connsiteX5" fmla="*/ 516605 w 516605"/>
                <a:gd name="connsiteY5" fmla="*/ 877447 h 901313"/>
                <a:gd name="connsiteX6" fmla="*/ 172299 w 516605"/>
                <a:gd name="connsiteY6" fmla="*/ 855437 h 901313"/>
                <a:gd name="connsiteX0" fmla="*/ 196232 w 516605"/>
                <a:gd name="connsiteY0" fmla="*/ 851989 h 899110"/>
                <a:gd name="connsiteX1" fmla="*/ 257679 w 516605"/>
                <a:gd name="connsiteY1" fmla="*/ 280518 h 899110"/>
                <a:gd name="connsiteX2" fmla="*/ 4473 w 516605"/>
                <a:gd name="connsiteY2" fmla="*/ 216775 h 899110"/>
                <a:gd name="connsiteX3" fmla="*/ 0 w 516605"/>
                <a:gd name="connsiteY3" fmla="*/ 24930 h 899110"/>
                <a:gd name="connsiteX4" fmla="*/ 473459 w 516605"/>
                <a:gd name="connsiteY4" fmla="*/ 0 h 899110"/>
                <a:gd name="connsiteX5" fmla="*/ 516605 w 516605"/>
                <a:gd name="connsiteY5" fmla="*/ 877447 h 899110"/>
                <a:gd name="connsiteX6" fmla="*/ 196232 w 516605"/>
                <a:gd name="connsiteY6" fmla="*/ 851989 h 899110"/>
                <a:gd name="connsiteX0" fmla="*/ 196232 w 516605"/>
                <a:gd name="connsiteY0" fmla="*/ 851989 h 905976"/>
                <a:gd name="connsiteX1" fmla="*/ 262008 w 516605"/>
                <a:gd name="connsiteY1" fmla="*/ 252095 h 905976"/>
                <a:gd name="connsiteX2" fmla="*/ 4473 w 516605"/>
                <a:gd name="connsiteY2" fmla="*/ 216775 h 905976"/>
                <a:gd name="connsiteX3" fmla="*/ 0 w 516605"/>
                <a:gd name="connsiteY3" fmla="*/ 24930 h 905976"/>
                <a:gd name="connsiteX4" fmla="*/ 473459 w 516605"/>
                <a:gd name="connsiteY4" fmla="*/ 0 h 905976"/>
                <a:gd name="connsiteX5" fmla="*/ 516605 w 516605"/>
                <a:gd name="connsiteY5" fmla="*/ 877447 h 905976"/>
                <a:gd name="connsiteX6" fmla="*/ 196232 w 516605"/>
                <a:gd name="connsiteY6" fmla="*/ 851989 h 905976"/>
                <a:gd name="connsiteX0" fmla="*/ 196232 w 516605"/>
                <a:gd name="connsiteY0" fmla="*/ 869523 h 923510"/>
                <a:gd name="connsiteX1" fmla="*/ 262008 w 516605"/>
                <a:gd name="connsiteY1" fmla="*/ 269629 h 923510"/>
                <a:gd name="connsiteX2" fmla="*/ 4473 w 516605"/>
                <a:gd name="connsiteY2" fmla="*/ 234309 h 923510"/>
                <a:gd name="connsiteX3" fmla="*/ 0 w 516605"/>
                <a:gd name="connsiteY3" fmla="*/ 42464 h 923510"/>
                <a:gd name="connsiteX4" fmla="*/ 473459 w 516605"/>
                <a:gd name="connsiteY4" fmla="*/ 17534 h 923510"/>
                <a:gd name="connsiteX5" fmla="*/ 516605 w 516605"/>
                <a:gd name="connsiteY5" fmla="*/ 894981 h 923510"/>
                <a:gd name="connsiteX6" fmla="*/ 196232 w 516605"/>
                <a:gd name="connsiteY6" fmla="*/ 869523 h 923510"/>
                <a:gd name="connsiteX0" fmla="*/ 188734 w 516605"/>
                <a:gd name="connsiteY0" fmla="*/ 811634 h 896689"/>
                <a:gd name="connsiteX1" fmla="*/ 262008 w 516605"/>
                <a:gd name="connsiteY1" fmla="*/ 269629 h 896689"/>
                <a:gd name="connsiteX2" fmla="*/ 4473 w 516605"/>
                <a:gd name="connsiteY2" fmla="*/ 234309 h 896689"/>
                <a:gd name="connsiteX3" fmla="*/ 0 w 516605"/>
                <a:gd name="connsiteY3" fmla="*/ 42464 h 896689"/>
                <a:gd name="connsiteX4" fmla="*/ 473459 w 516605"/>
                <a:gd name="connsiteY4" fmla="*/ 17534 h 896689"/>
                <a:gd name="connsiteX5" fmla="*/ 516605 w 516605"/>
                <a:gd name="connsiteY5" fmla="*/ 894981 h 896689"/>
                <a:gd name="connsiteX6" fmla="*/ 188734 w 516605"/>
                <a:gd name="connsiteY6" fmla="*/ 811634 h 896689"/>
                <a:gd name="connsiteX0" fmla="*/ 195910 w 516605"/>
                <a:gd name="connsiteY0" fmla="*/ 797122 h 895056"/>
                <a:gd name="connsiteX1" fmla="*/ 262008 w 516605"/>
                <a:gd name="connsiteY1" fmla="*/ 269629 h 895056"/>
                <a:gd name="connsiteX2" fmla="*/ 4473 w 516605"/>
                <a:gd name="connsiteY2" fmla="*/ 234309 h 895056"/>
                <a:gd name="connsiteX3" fmla="*/ 0 w 516605"/>
                <a:gd name="connsiteY3" fmla="*/ 42464 h 895056"/>
                <a:gd name="connsiteX4" fmla="*/ 473459 w 516605"/>
                <a:gd name="connsiteY4" fmla="*/ 17534 h 895056"/>
                <a:gd name="connsiteX5" fmla="*/ 516605 w 516605"/>
                <a:gd name="connsiteY5" fmla="*/ 894981 h 895056"/>
                <a:gd name="connsiteX6" fmla="*/ 195910 w 516605"/>
                <a:gd name="connsiteY6" fmla="*/ 797122 h 89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6605" h="895056">
                  <a:moveTo>
                    <a:pt x="195910" y="797122"/>
                  </a:moveTo>
                  <a:cubicBezTo>
                    <a:pt x="153477" y="692897"/>
                    <a:pt x="233548" y="461269"/>
                    <a:pt x="262008" y="269629"/>
                  </a:cubicBezTo>
                  <a:lnTo>
                    <a:pt x="4473" y="234309"/>
                  </a:lnTo>
                  <a:lnTo>
                    <a:pt x="0" y="42464"/>
                  </a:lnTo>
                  <a:cubicBezTo>
                    <a:pt x="157820" y="34154"/>
                    <a:pt x="439560" y="-30365"/>
                    <a:pt x="473459" y="17534"/>
                  </a:cubicBezTo>
                  <a:cubicBezTo>
                    <a:pt x="507358" y="65433"/>
                    <a:pt x="502223" y="602499"/>
                    <a:pt x="516605" y="894981"/>
                  </a:cubicBezTo>
                  <a:cubicBezTo>
                    <a:pt x="380148" y="894981"/>
                    <a:pt x="238343" y="901347"/>
                    <a:pt x="195910" y="797122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5" name="グループ化 864">
              <a:extLst>
                <a:ext uri="{FF2B5EF4-FFF2-40B4-BE49-F238E27FC236}">
                  <a16:creationId xmlns:a16="http://schemas.microsoft.com/office/drawing/2014/main" id="{26365993-1FB4-474E-AF6F-7C8D58DD4A91}"/>
                </a:ext>
              </a:extLst>
            </p:cNvPr>
            <p:cNvGrpSpPr/>
            <p:nvPr/>
          </p:nvGrpSpPr>
          <p:grpSpPr>
            <a:xfrm rot="20700000">
              <a:off x="5095258" y="4162425"/>
              <a:ext cx="517944" cy="1021209"/>
              <a:chOff x="4672514" y="4585944"/>
              <a:chExt cx="517944" cy="1021209"/>
            </a:xfrm>
          </p:grpSpPr>
          <p:sp>
            <p:nvSpPr>
              <p:cNvPr id="880" name="台形 879">
                <a:extLst>
                  <a:ext uri="{FF2B5EF4-FFF2-40B4-BE49-F238E27FC236}">
                    <a16:creationId xmlns:a16="http://schemas.microsoft.com/office/drawing/2014/main" id="{2FB246CA-C97E-4849-B0EA-64DC56137388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四角形: 上の 2 つの角を丸める 880">
                <a:extLst>
                  <a:ext uri="{FF2B5EF4-FFF2-40B4-BE49-F238E27FC236}">
                    <a16:creationId xmlns:a16="http://schemas.microsoft.com/office/drawing/2014/main" id="{9828A28D-0F10-4370-B78B-078DE708C226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66" name="フリーフォーム: 図形 865">
              <a:extLst>
                <a:ext uri="{FF2B5EF4-FFF2-40B4-BE49-F238E27FC236}">
                  <a16:creationId xmlns:a16="http://schemas.microsoft.com/office/drawing/2014/main" id="{019DB6D2-BC8C-4B06-96C9-73699C60FDD5}"/>
                </a:ext>
              </a:extLst>
            </p:cNvPr>
            <p:cNvSpPr/>
            <p:nvPr/>
          </p:nvSpPr>
          <p:spPr>
            <a:xfrm rot="17100000">
              <a:off x="46377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7" name="フリーフォーム: 図形 866">
              <a:extLst>
                <a:ext uri="{FF2B5EF4-FFF2-40B4-BE49-F238E27FC236}">
                  <a16:creationId xmlns:a16="http://schemas.microsoft.com/office/drawing/2014/main" id="{60DCEDD4-0923-4C04-B5B4-721DAD4A3773}"/>
                </a:ext>
              </a:extLst>
            </p:cNvPr>
            <p:cNvSpPr/>
            <p:nvPr/>
          </p:nvSpPr>
          <p:spPr>
            <a:xfrm>
              <a:off x="56142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8" name="四角形: 上の 2 つの角を丸める 36">
              <a:extLst>
                <a:ext uri="{FF2B5EF4-FFF2-40B4-BE49-F238E27FC236}">
                  <a16:creationId xmlns:a16="http://schemas.microsoft.com/office/drawing/2014/main" id="{28F66709-9128-48BE-A0FC-D7AD21BF004C}"/>
                </a:ext>
              </a:extLst>
            </p:cNvPr>
            <p:cNvSpPr/>
            <p:nvPr/>
          </p:nvSpPr>
          <p:spPr>
            <a:xfrm rot="2700000">
              <a:off x="4948031" y="4412462"/>
              <a:ext cx="274934" cy="710269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934" h="710269">
                  <a:moveTo>
                    <a:pt x="274934" y="0"/>
                  </a:moveTo>
                  <a:cubicBezTo>
                    <a:pt x="274934" y="122819"/>
                    <a:pt x="274933" y="245639"/>
                    <a:pt x="274933" y="368458"/>
                  </a:cubicBezTo>
                  <a:lnTo>
                    <a:pt x="274933" y="368458"/>
                  </a:lnTo>
                  <a:lnTo>
                    <a:pt x="158276" y="710269"/>
                  </a:lnTo>
                  <a:lnTo>
                    <a:pt x="0" y="659753"/>
                  </a:lnTo>
                  <a:lnTo>
                    <a:pt x="63747" y="364399"/>
                  </a:lnTo>
                  <a:cubicBezTo>
                    <a:pt x="71605" y="254721"/>
                    <a:pt x="33635" y="59330"/>
                    <a:pt x="38726" y="0"/>
                  </a:cubicBez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12" name="グループ化 911">
              <a:extLst>
                <a:ext uri="{FF2B5EF4-FFF2-40B4-BE49-F238E27FC236}">
                  <a16:creationId xmlns:a16="http://schemas.microsoft.com/office/drawing/2014/main" id="{6DB0545A-B292-45B4-923F-A073EF293625}"/>
                </a:ext>
              </a:extLst>
            </p:cNvPr>
            <p:cNvGrpSpPr/>
            <p:nvPr/>
          </p:nvGrpSpPr>
          <p:grpSpPr>
            <a:xfrm>
              <a:off x="4587582" y="2982437"/>
              <a:ext cx="1291268" cy="1350492"/>
              <a:chOff x="7300815" y="5983565"/>
              <a:chExt cx="1291268" cy="1350492"/>
            </a:xfrm>
          </p:grpSpPr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87B6071E-798C-4CE0-9B1C-A502B02C23C8}"/>
                  </a:ext>
                </a:extLst>
              </p:cNvPr>
              <p:cNvSpPr/>
              <p:nvPr/>
            </p:nvSpPr>
            <p:spPr>
              <a:xfrm rot="20952697">
                <a:off x="7306672" y="5983565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楕円 1">
                <a:extLst>
                  <a:ext uri="{FF2B5EF4-FFF2-40B4-BE49-F238E27FC236}">
                    <a16:creationId xmlns:a16="http://schemas.microsoft.com/office/drawing/2014/main" id="{723ED869-BE33-44C6-A0DC-4E6184D3EC43}"/>
                  </a:ext>
                </a:extLst>
              </p:cNvPr>
              <p:cNvSpPr/>
              <p:nvPr/>
            </p:nvSpPr>
            <p:spPr>
              <a:xfrm rot="20952697">
                <a:off x="7300815" y="6810884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四角形: 角を丸くする 914">
                <a:extLst>
                  <a:ext uri="{FF2B5EF4-FFF2-40B4-BE49-F238E27FC236}">
                    <a16:creationId xmlns:a16="http://schemas.microsoft.com/office/drawing/2014/main" id="{9A9986CF-8248-4686-82EF-21F73F75C57E}"/>
                  </a:ext>
                </a:extLst>
              </p:cNvPr>
              <p:cNvSpPr/>
              <p:nvPr/>
            </p:nvSpPr>
            <p:spPr>
              <a:xfrm rot="20952697">
                <a:off x="7340208" y="609831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楕円 14">
                <a:extLst>
                  <a:ext uri="{FF2B5EF4-FFF2-40B4-BE49-F238E27FC236}">
                    <a16:creationId xmlns:a16="http://schemas.microsoft.com/office/drawing/2014/main" id="{EC9A8E0F-6183-41FD-BC24-F8B9B4C6AA4B}"/>
                  </a:ext>
                </a:extLst>
              </p:cNvPr>
              <p:cNvSpPr/>
              <p:nvPr/>
            </p:nvSpPr>
            <p:spPr>
              <a:xfrm rot="20052697">
                <a:off x="7541072" y="7019376"/>
                <a:ext cx="155112" cy="143074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C3C4F9AA-DE92-4BA6-92FB-328664C6EC8E}"/>
                  </a:ext>
                </a:extLst>
              </p:cNvPr>
              <p:cNvSpPr/>
              <p:nvPr/>
            </p:nvSpPr>
            <p:spPr>
              <a:xfrm rot="20052697">
                <a:off x="7573059" y="7027908"/>
                <a:ext cx="126041" cy="131418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8" name="月 917">
                <a:extLst>
                  <a:ext uri="{FF2B5EF4-FFF2-40B4-BE49-F238E27FC236}">
                    <a16:creationId xmlns:a16="http://schemas.microsoft.com/office/drawing/2014/main" id="{FA814A04-9565-4A96-B6CD-AA07A5BF8498}"/>
                  </a:ext>
                </a:extLst>
              </p:cNvPr>
              <p:cNvSpPr/>
              <p:nvPr/>
            </p:nvSpPr>
            <p:spPr>
              <a:xfrm rot="3600000">
                <a:off x="7464151" y="6451505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9" name="フリーフォーム: 図形 918">
                <a:extLst>
                  <a:ext uri="{FF2B5EF4-FFF2-40B4-BE49-F238E27FC236}">
                    <a16:creationId xmlns:a16="http://schemas.microsoft.com/office/drawing/2014/main" id="{D0AB1488-F3D2-404F-AB16-95DC438708B7}"/>
                  </a:ext>
                </a:extLst>
              </p:cNvPr>
              <p:cNvSpPr/>
              <p:nvPr/>
            </p:nvSpPr>
            <p:spPr>
              <a:xfrm rot="14527645">
                <a:off x="7483835" y="6579581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0" name="楕円 919">
                <a:extLst>
                  <a:ext uri="{FF2B5EF4-FFF2-40B4-BE49-F238E27FC236}">
                    <a16:creationId xmlns:a16="http://schemas.microsoft.com/office/drawing/2014/main" id="{15349CA8-86F0-42CE-96DA-A2DB047F308F}"/>
                  </a:ext>
                </a:extLst>
              </p:cNvPr>
              <p:cNvSpPr/>
              <p:nvPr/>
            </p:nvSpPr>
            <p:spPr>
              <a:xfrm rot="20952697">
                <a:off x="7403343" y="6628372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1" name="楕円 920">
                <a:extLst>
                  <a:ext uri="{FF2B5EF4-FFF2-40B4-BE49-F238E27FC236}">
                    <a16:creationId xmlns:a16="http://schemas.microsoft.com/office/drawing/2014/main" id="{B26ECD0C-323B-4DA1-85FA-AB468329A2C0}"/>
                  </a:ext>
                </a:extLst>
              </p:cNvPr>
              <p:cNvSpPr/>
              <p:nvPr/>
            </p:nvSpPr>
            <p:spPr>
              <a:xfrm rot="20952697">
                <a:off x="7409259" y="6705799"/>
                <a:ext cx="101128" cy="14165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69B916B8-4BD7-4D65-B0C6-9E3EEE7BF46E}"/>
                  </a:ext>
                </a:extLst>
              </p:cNvPr>
              <p:cNvSpPr/>
              <p:nvPr/>
            </p:nvSpPr>
            <p:spPr>
              <a:xfrm rot="8879878">
                <a:off x="7889468" y="6175577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フリーフォーム: 図形 922">
                <a:extLst>
                  <a:ext uri="{FF2B5EF4-FFF2-40B4-BE49-F238E27FC236}">
                    <a16:creationId xmlns:a16="http://schemas.microsoft.com/office/drawing/2014/main" id="{1E70CEC9-EB0E-48C8-AF35-2BD7151BD026}"/>
                  </a:ext>
                </a:extLst>
              </p:cNvPr>
              <p:cNvSpPr/>
              <p:nvPr/>
            </p:nvSpPr>
            <p:spPr>
              <a:xfrm rot="1152697">
                <a:off x="7485862" y="605731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24" name="フリーフォーム: 図形 923">
              <a:extLst>
                <a:ext uri="{FF2B5EF4-FFF2-40B4-BE49-F238E27FC236}">
                  <a16:creationId xmlns:a16="http://schemas.microsoft.com/office/drawing/2014/main" id="{8093030E-1B7B-41AC-B970-1FC82844E67C}"/>
                </a:ext>
              </a:extLst>
            </p:cNvPr>
            <p:cNvSpPr/>
            <p:nvPr/>
          </p:nvSpPr>
          <p:spPr>
            <a:xfrm rot="20376193">
              <a:off x="5010629" y="4350468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2845D192-9F0E-4D53-808D-A5C622584655}"/>
              </a:ext>
            </a:extLst>
          </p:cNvPr>
          <p:cNvGrpSpPr/>
          <p:nvPr/>
        </p:nvGrpSpPr>
        <p:grpSpPr>
          <a:xfrm>
            <a:off x="6863246" y="3875764"/>
            <a:ext cx="2254752" cy="2525035"/>
            <a:chOff x="6928312" y="3003802"/>
            <a:chExt cx="3445981" cy="3859060"/>
          </a:xfrm>
        </p:grpSpPr>
        <p:sp>
          <p:nvSpPr>
            <p:cNvPr id="925" name="四角形: 上の 2 つの角を丸める 36">
              <a:extLst>
                <a:ext uri="{FF2B5EF4-FFF2-40B4-BE49-F238E27FC236}">
                  <a16:creationId xmlns:a16="http://schemas.microsoft.com/office/drawing/2014/main" id="{13909604-5AA5-4D68-9FA1-8AB4B4DF5663}"/>
                </a:ext>
              </a:extLst>
            </p:cNvPr>
            <p:cNvSpPr/>
            <p:nvPr/>
          </p:nvSpPr>
          <p:spPr>
            <a:xfrm rot="3540176">
              <a:off x="8279604" y="4359128"/>
              <a:ext cx="305243" cy="691747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  <a:gd name="connsiteX0" fmla="*/ 313660 w 313660"/>
                <a:gd name="connsiteY0" fmla="*/ 0 h 710269"/>
                <a:gd name="connsiteX1" fmla="*/ 313659 w 313660"/>
                <a:gd name="connsiteY1" fmla="*/ 368458 h 710269"/>
                <a:gd name="connsiteX2" fmla="*/ 313659 w 313660"/>
                <a:gd name="connsiteY2" fmla="*/ 368458 h 710269"/>
                <a:gd name="connsiteX3" fmla="*/ 197002 w 313660"/>
                <a:gd name="connsiteY3" fmla="*/ 710269 h 710269"/>
                <a:gd name="connsiteX4" fmla="*/ 0 w 313660"/>
                <a:gd name="connsiteY4" fmla="*/ 627761 h 710269"/>
                <a:gd name="connsiteX5" fmla="*/ 102473 w 313660"/>
                <a:gd name="connsiteY5" fmla="*/ 364399 h 710269"/>
                <a:gd name="connsiteX6" fmla="*/ 77452 w 313660"/>
                <a:gd name="connsiteY6" fmla="*/ 0 h 710269"/>
                <a:gd name="connsiteX0" fmla="*/ 313660 w 313660"/>
                <a:gd name="connsiteY0" fmla="*/ 0 h 711952"/>
                <a:gd name="connsiteX1" fmla="*/ 313659 w 313660"/>
                <a:gd name="connsiteY1" fmla="*/ 368458 h 711952"/>
                <a:gd name="connsiteX2" fmla="*/ 313659 w 313660"/>
                <a:gd name="connsiteY2" fmla="*/ 368458 h 711952"/>
                <a:gd name="connsiteX3" fmla="*/ 131333 w 313660"/>
                <a:gd name="connsiteY3" fmla="*/ 711952 h 711952"/>
                <a:gd name="connsiteX4" fmla="*/ 0 w 313660"/>
                <a:gd name="connsiteY4" fmla="*/ 627761 h 711952"/>
                <a:gd name="connsiteX5" fmla="*/ 102473 w 313660"/>
                <a:gd name="connsiteY5" fmla="*/ 364399 h 711952"/>
                <a:gd name="connsiteX6" fmla="*/ 77452 w 313660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94056 w 305243"/>
                <a:gd name="connsiteY5" fmla="*/ 364399 h 711952"/>
                <a:gd name="connsiteX6" fmla="*/ 69035 w 305243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126048 w 305243"/>
                <a:gd name="connsiteY5" fmla="*/ 352612 h 711952"/>
                <a:gd name="connsiteX6" fmla="*/ 69035 w 305243"/>
                <a:gd name="connsiteY6" fmla="*/ 0 h 711952"/>
                <a:gd name="connsiteX0" fmla="*/ 305243 w 305243"/>
                <a:gd name="connsiteY0" fmla="*/ 0 h 691747"/>
                <a:gd name="connsiteX1" fmla="*/ 305242 w 305243"/>
                <a:gd name="connsiteY1" fmla="*/ 368458 h 691747"/>
                <a:gd name="connsiteX2" fmla="*/ 305242 w 305243"/>
                <a:gd name="connsiteY2" fmla="*/ 368458 h 691747"/>
                <a:gd name="connsiteX3" fmla="*/ 129651 w 305243"/>
                <a:gd name="connsiteY3" fmla="*/ 691747 h 691747"/>
                <a:gd name="connsiteX4" fmla="*/ 0 w 305243"/>
                <a:gd name="connsiteY4" fmla="*/ 612607 h 691747"/>
                <a:gd name="connsiteX5" fmla="*/ 126048 w 305243"/>
                <a:gd name="connsiteY5" fmla="*/ 352612 h 691747"/>
                <a:gd name="connsiteX6" fmla="*/ 69035 w 305243"/>
                <a:gd name="connsiteY6" fmla="*/ 0 h 69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243" h="691747">
                  <a:moveTo>
                    <a:pt x="305243" y="0"/>
                  </a:moveTo>
                  <a:cubicBezTo>
                    <a:pt x="305243" y="122819"/>
                    <a:pt x="305242" y="245639"/>
                    <a:pt x="305242" y="368458"/>
                  </a:cubicBezTo>
                  <a:lnTo>
                    <a:pt x="305242" y="368458"/>
                  </a:lnTo>
                  <a:lnTo>
                    <a:pt x="129651" y="691747"/>
                  </a:lnTo>
                  <a:lnTo>
                    <a:pt x="0" y="612607"/>
                  </a:lnTo>
                  <a:lnTo>
                    <a:pt x="126048" y="352612"/>
                  </a:lnTo>
                  <a:cubicBezTo>
                    <a:pt x="133906" y="242934"/>
                    <a:pt x="63944" y="59330"/>
                    <a:pt x="69035" y="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26" name="グループ化 925">
              <a:extLst>
                <a:ext uri="{FF2B5EF4-FFF2-40B4-BE49-F238E27FC236}">
                  <a16:creationId xmlns:a16="http://schemas.microsoft.com/office/drawing/2014/main" id="{0EF3C38F-691C-4811-94E1-295B4346A3D5}"/>
                </a:ext>
              </a:extLst>
            </p:cNvPr>
            <p:cNvGrpSpPr/>
            <p:nvPr/>
          </p:nvGrpSpPr>
          <p:grpSpPr>
            <a:xfrm>
              <a:off x="7121341" y="5861886"/>
              <a:ext cx="2569619" cy="811783"/>
              <a:chOff x="72123" y="5861886"/>
              <a:chExt cx="2569619" cy="811783"/>
            </a:xfrm>
          </p:grpSpPr>
          <p:sp>
            <p:nvSpPr>
              <p:cNvPr id="927" name="星: 32 pt 926">
                <a:extLst>
                  <a:ext uri="{FF2B5EF4-FFF2-40B4-BE49-F238E27FC236}">
                    <a16:creationId xmlns:a16="http://schemas.microsoft.com/office/drawing/2014/main" id="{A675213B-9383-4ADE-9537-5BBFD03093D0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星: 32 pt 927">
                <a:extLst>
                  <a:ext uri="{FF2B5EF4-FFF2-40B4-BE49-F238E27FC236}">
                    <a16:creationId xmlns:a16="http://schemas.microsoft.com/office/drawing/2014/main" id="{89DAFD11-3B50-4A10-AB8A-71AC47044E94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9" name="グループ化 928">
              <a:extLst>
                <a:ext uri="{FF2B5EF4-FFF2-40B4-BE49-F238E27FC236}">
                  <a16:creationId xmlns:a16="http://schemas.microsoft.com/office/drawing/2014/main" id="{7D7525D6-A7D1-4B2C-B986-62E176CC6F5A}"/>
                </a:ext>
              </a:extLst>
            </p:cNvPr>
            <p:cNvGrpSpPr/>
            <p:nvPr/>
          </p:nvGrpSpPr>
          <p:grpSpPr>
            <a:xfrm rot="900000">
              <a:off x="8488451" y="5068933"/>
              <a:ext cx="586984" cy="1114847"/>
              <a:chOff x="1317088" y="1643680"/>
              <a:chExt cx="586984" cy="1114847"/>
            </a:xfrm>
          </p:grpSpPr>
          <p:sp>
            <p:nvSpPr>
              <p:cNvPr id="930" name="台形 929">
                <a:extLst>
                  <a:ext uri="{FF2B5EF4-FFF2-40B4-BE49-F238E27FC236}">
                    <a16:creationId xmlns:a16="http://schemas.microsoft.com/office/drawing/2014/main" id="{97032151-9743-4879-963D-3F368B2B82DA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32EAD250-A4FA-46F7-8090-E7A23B6FB19B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台形 931">
                <a:extLst>
                  <a:ext uri="{FF2B5EF4-FFF2-40B4-BE49-F238E27FC236}">
                    <a16:creationId xmlns:a16="http://schemas.microsoft.com/office/drawing/2014/main" id="{97D1A866-EB9F-4083-B0E4-F7EDADBC2809}"/>
                  </a:ext>
                </a:extLst>
              </p:cNvPr>
              <p:cNvSpPr/>
              <p:nvPr/>
            </p:nvSpPr>
            <p:spPr>
              <a:xfrm rot="1361342">
                <a:off x="1317088" y="1643680"/>
                <a:ext cx="586984" cy="653360"/>
              </a:xfrm>
              <a:prstGeom prst="trapezoid">
                <a:avLst>
                  <a:gd name="adj" fmla="val 22663"/>
                </a:avLst>
              </a:pr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3" name="グループ化 932">
              <a:extLst>
                <a:ext uri="{FF2B5EF4-FFF2-40B4-BE49-F238E27FC236}">
                  <a16:creationId xmlns:a16="http://schemas.microsoft.com/office/drawing/2014/main" id="{C04889F8-EBE0-4253-9F86-C016291C201D}"/>
                </a:ext>
              </a:extLst>
            </p:cNvPr>
            <p:cNvGrpSpPr/>
            <p:nvPr/>
          </p:nvGrpSpPr>
          <p:grpSpPr>
            <a:xfrm>
              <a:off x="6928312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934" name="グループ化 933">
                <a:extLst>
                  <a:ext uri="{FF2B5EF4-FFF2-40B4-BE49-F238E27FC236}">
                    <a16:creationId xmlns:a16="http://schemas.microsoft.com/office/drawing/2014/main" id="{51D37BEF-96F2-4D15-B408-8ACFBE466D46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938" name="星: 32 pt 937">
                  <a:extLst>
                    <a:ext uri="{FF2B5EF4-FFF2-40B4-BE49-F238E27FC236}">
                      <a16:creationId xmlns:a16="http://schemas.microsoft.com/office/drawing/2014/main" id="{5AA32DB8-F59E-4370-8917-92C72E2C0CD5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星: 32 pt 938">
                  <a:extLst>
                    <a:ext uri="{FF2B5EF4-FFF2-40B4-BE49-F238E27FC236}">
                      <a16:creationId xmlns:a16="http://schemas.microsoft.com/office/drawing/2014/main" id="{AAB58310-8518-4039-A4C6-4ABE73D89D25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円: 塗りつぶしなし 939">
                  <a:extLst>
                    <a:ext uri="{FF2B5EF4-FFF2-40B4-BE49-F238E27FC236}">
                      <a16:creationId xmlns:a16="http://schemas.microsoft.com/office/drawing/2014/main" id="{21E69FFB-BFF2-4C5E-9BA1-43F190CC7664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円: 塗りつぶしなし 940">
                  <a:extLst>
                    <a:ext uri="{FF2B5EF4-FFF2-40B4-BE49-F238E27FC236}">
                      <a16:creationId xmlns:a16="http://schemas.microsoft.com/office/drawing/2014/main" id="{BB150F1E-AAD3-45AC-88D8-5029EB009A61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アーチ 941">
                  <a:extLst>
                    <a:ext uri="{FF2B5EF4-FFF2-40B4-BE49-F238E27FC236}">
                      <a16:creationId xmlns:a16="http://schemas.microsoft.com/office/drawing/2014/main" id="{D4A24FB1-B772-401C-A743-7512AF1FC50F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33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33876FF0-9AC1-4BFE-B5D0-E0770A732ABD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円: 塗りつぶしなし 943">
                  <a:extLst>
                    <a:ext uri="{FF2B5EF4-FFF2-40B4-BE49-F238E27FC236}">
                      <a16:creationId xmlns:a16="http://schemas.microsoft.com/office/drawing/2014/main" id="{B9091379-4577-4CE5-97E9-B905574ECF61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円: 塗りつぶしなし 944">
                  <a:extLst>
                    <a:ext uri="{FF2B5EF4-FFF2-40B4-BE49-F238E27FC236}">
                      <a16:creationId xmlns:a16="http://schemas.microsoft.com/office/drawing/2014/main" id="{713DEDCB-A763-45E8-85C8-0B21A04330D6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四角形: 角を丸くする 945">
                  <a:extLst>
                    <a:ext uri="{FF2B5EF4-FFF2-40B4-BE49-F238E27FC236}">
                      <a16:creationId xmlns:a16="http://schemas.microsoft.com/office/drawing/2014/main" id="{0E3EF09A-C09E-4043-B6EB-E274F75B94DE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FF33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7" name="四角形: 上の 2 つの角を丸める 946">
                  <a:extLst>
                    <a:ext uri="{FF2B5EF4-FFF2-40B4-BE49-F238E27FC236}">
                      <a16:creationId xmlns:a16="http://schemas.microsoft.com/office/drawing/2014/main" id="{A5C1DDE6-14A8-4B2C-B309-B0F114B27526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8" name="台形 947">
                  <a:extLst>
                    <a:ext uri="{FF2B5EF4-FFF2-40B4-BE49-F238E27FC236}">
                      <a16:creationId xmlns:a16="http://schemas.microsoft.com/office/drawing/2014/main" id="{A0B17632-CB59-46B6-AB2E-79A7EBA850E1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アーチ 948">
                  <a:extLst>
                    <a:ext uri="{FF2B5EF4-FFF2-40B4-BE49-F238E27FC236}">
                      <a16:creationId xmlns:a16="http://schemas.microsoft.com/office/drawing/2014/main" id="{FB8380B2-1E11-488A-8E5A-5F7CABE60E4A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33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0" name="四角形: 角を丸くする 949">
                  <a:extLst>
                    <a:ext uri="{FF2B5EF4-FFF2-40B4-BE49-F238E27FC236}">
                      <a16:creationId xmlns:a16="http://schemas.microsoft.com/office/drawing/2014/main" id="{0930E70B-10D8-4EE5-80DF-5BD6AD86EC84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楕円 950">
                  <a:extLst>
                    <a:ext uri="{FF2B5EF4-FFF2-40B4-BE49-F238E27FC236}">
                      <a16:creationId xmlns:a16="http://schemas.microsoft.com/office/drawing/2014/main" id="{4B94BEAE-FAE2-43AF-8916-37D5243C23B4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33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35" name="グループ化 934">
                <a:extLst>
                  <a:ext uri="{FF2B5EF4-FFF2-40B4-BE49-F238E27FC236}">
                    <a16:creationId xmlns:a16="http://schemas.microsoft.com/office/drawing/2014/main" id="{1C2E1A30-DFE2-49BE-BF81-056CEA1AE9BE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936" name="フリーフォーム: 図形 935">
                  <a:extLst>
                    <a:ext uri="{FF2B5EF4-FFF2-40B4-BE49-F238E27FC236}">
                      <a16:creationId xmlns:a16="http://schemas.microsoft.com/office/drawing/2014/main" id="{F4831C10-55B1-44AB-92E9-1BEC0F4F5B7C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楕円 936">
                  <a:extLst>
                    <a:ext uri="{FF2B5EF4-FFF2-40B4-BE49-F238E27FC236}">
                      <a16:creationId xmlns:a16="http://schemas.microsoft.com/office/drawing/2014/main" id="{48D9FFB7-E937-4B97-A5CA-BD43AD66350D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52" name="グループ化 951">
              <a:extLst>
                <a:ext uri="{FF2B5EF4-FFF2-40B4-BE49-F238E27FC236}">
                  <a16:creationId xmlns:a16="http://schemas.microsoft.com/office/drawing/2014/main" id="{D8BB2A0B-DDE8-4B84-B247-331C81685766}"/>
                </a:ext>
              </a:extLst>
            </p:cNvPr>
            <p:cNvGrpSpPr/>
            <p:nvPr/>
          </p:nvGrpSpPr>
          <p:grpSpPr>
            <a:xfrm rot="12600000">
              <a:off x="8359740" y="5907461"/>
              <a:ext cx="262583" cy="432733"/>
              <a:chOff x="1213593" y="2419138"/>
              <a:chExt cx="262583" cy="432733"/>
            </a:xfrm>
          </p:grpSpPr>
          <p:sp>
            <p:nvSpPr>
              <p:cNvPr id="953" name="四角形: 上の 2 つの角を丸める 952">
                <a:extLst>
                  <a:ext uri="{FF2B5EF4-FFF2-40B4-BE49-F238E27FC236}">
                    <a16:creationId xmlns:a16="http://schemas.microsoft.com/office/drawing/2014/main" id="{2CA7873D-ED2B-450D-9D35-37D289BF6B07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4" name="四角形: 上の 2 つの角を丸める 953">
                <a:extLst>
                  <a:ext uri="{FF2B5EF4-FFF2-40B4-BE49-F238E27FC236}">
                    <a16:creationId xmlns:a16="http://schemas.microsoft.com/office/drawing/2014/main" id="{27594108-4175-4F2E-AE7E-49BDEA762D20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5" name="グループ化 954">
              <a:extLst>
                <a:ext uri="{FF2B5EF4-FFF2-40B4-BE49-F238E27FC236}">
                  <a16:creationId xmlns:a16="http://schemas.microsoft.com/office/drawing/2014/main" id="{350D9894-7F82-4ACC-8819-7A06544EFCBE}"/>
                </a:ext>
              </a:extLst>
            </p:cNvPr>
            <p:cNvGrpSpPr/>
            <p:nvPr/>
          </p:nvGrpSpPr>
          <p:grpSpPr>
            <a:xfrm>
              <a:off x="7650970" y="4704248"/>
              <a:ext cx="652877" cy="334322"/>
              <a:chOff x="671569" y="862641"/>
              <a:chExt cx="683016" cy="349755"/>
            </a:xfrm>
          </p:grpSpPr>
          <p:sp>
            <p:nvSpPr>
              <p:cNvPr id="956" name="フリーフォーム: 図形 955">
                <a:extLst>
                  <a:ext uri="{FF2B5EF4-FFF2-40B4-BE49-F238E27FC236}">
                    <a16:creationId xmlns:a16="http://schemas.microsoft.com/office/drawing/2014/main" id="{D5C7DC8E-20E4-425A-A066-E9117DE8C51E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7" name="四角形: 角を丸くする 956">
                <a:extLst>
                  <a:ext uri="{FF2B5EF4-FFF2-40B4-BE49-F238E27FC236}">
                    <a16:creationId xmlns:a16="http://schemas.microsoft.com/office/drawing/2014/main" id="{4B64A332-D257-486D-AAA0-F0F2ADD0150C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四角形: 角を丸くする 957">
                <a:extLst>
                  <a:ext uri="{FF2B5EF4-FFF2-40B4-BE49-F238E27FC236}">
                    <a16:creationId xmlns:a16="http://schemas.microsoft.com/office/drawing/2014/main" id="{91DA40A9-DAA1-485B-B6C9-EC205EB6937B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59" name="四角形: 上の 2 つの角を丸める 958">
              <a:extLst>
                <a:ext uri="{FF2B5EF4-FFF2-40B4-BE49-F238E27FC236}">
                  <a16:creationId xmlns:a16="http://schemas.microsoft.com/office/drawing/2014/main" id="{D38F8C66-2E8F-4774-BE4D-527E5708A482}"/>
                </a:ext>
              </a:extLst>
            </p:cNvPr>
            <p:cNvSpPr/>
            <p:nvPr/>
          </p:nvSpPr>
          <p:spPr>
            <a:xfrm>
              <a:off x="7979228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60" name="グループ化 959">
              <a:extLst>
                <a:ext uri="{FF2B5EF4-FFF2-40B4-BE49-F238E27FC236}">
                  <a16:creationId xmlns:a16="http://schemas.microsoft.com/office/drawing/2014/main" id="{244A36BC-8A28-4450-AE3C-C2FFBC5EA1E3}"/>
                </a:ext>
              </a:extLst>
            </p:cNvPr>
            <p:cNvGrpSpPr/>
            <p:nvPr/>
          </p:nvGrpSpPr>
          <p:grpSpPr>
            <a:xfrm rot="20700000">
              <a:off x="8299190" y="5303306"/>
              <a:ext cx="351331" cy="680466"/>
              <a:chOff x="1042107" y="1854931"/>
              <a:chExt cx="351331" cy="680466"/>
            </a:xfrm>
          </p:grpSpPr>
          <p:sp>
            <p:nvSpPr>
              <p:cNvPr id="961" name="台形 329">
                <a:extLst>
                  <a:ext uri="{FF2B5EF4-FFF2-40B4-BE49-F238E27FC236}">
                    <a16:creationId xmlns:a16="http://schemas.microsoft.com/office/drawing/2014/main" id="{EF984429-6877-4567-9FC7-E53F353F13CA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2" name="フリーフォーム: 図形 961">
                <a:extLst>
                  <a:ext uri="{FF2B5EF4-FFF2-40B4-BE49-F238E27FC236}">
                    <a16:creationId xmlns:a16="http://schemas.microsoft.com/office/drawing/2014/main" id="{EEBB0B75-6494-47D7-9F5A-0331609423A4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63" name="台形 975">
              <a:extLst>
                <a:ext uri="{FF2B5EF4-FFF2-40B4-BE49-F238E27FC236}">
                  <a16:creationId xmlns:a16="http://schemas.microsoft.com/office/drawing/2014/main" id="{448302EC-8A7A-4807-92E4-7441170F6C89}"/>
                </a:ext>
              </a:extLst>
            </p:cNvPr>
            <p:cNvSpPr/>
            <p:nvPr/>
          </p:nvSpPr>
          <p:spPr>
            <a:xfrm rot="15300000">
              <a:off x="8472636" y="4948996"/>
              <a:ext cx="564129" cy="1004250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  <a:gd name="connsiteX0" fmla="*/ 50381 w 394687"/>
                <a:gd name="connsiteY0" fmla="*/ 776302 h 810838"/>
                <a:gd name="connsiteX1" fmla="*/ 30945 w 394687"/>
                <a:gd name="connsiteY1" fmla="*/ 114132 h 810838"/>
                <a:gd name="connsiteX2" fmla="*/ 340197 w 394687"/>
                <a:gd name="connsiteY2" fmla="*/ 0 h 810838"/>
                <a:gd name="connsiteX3" fmla="*/ 394687 w 394687"/>
                <a:gd name="connsiteY3" fmla="*/ 798312 h 810838"/>
                <a:gd name="connsiteX4" fmla="*/ 50381 w 394687"/>
                <a:gd name="connsiteY4" fmla="*/ 776302 h 810838"/>
                <a:gd name="connsiteX0" fmla="*/ 50381 w 394687"/>
                <a:gd name="connsiteY0" fmla="*/ 790814 h 825350"/>
                <a:gd name="connsiteX1" fmla="*/ 30945 w 394687"/>
                <a:gd name="connsiteY1" fmla="*/ 128644 h 825350"/>
                <a:gd name="connsiteX2" fmla="*/ 347373 w 394687"/>
                <a:gd name="connsiteY2" fmla="*/ 0 h 825350"/>
                <a:gd name="connsiteX3" fmla="*/ 394687 w 394687"/>
                <a:gd name="connsiteY3" fmla="*/ 812824 h 825350"/>
                <a:gd name="connsiteX4" fmla="*/ 50381 w 394687"/>
                <a:gd name="connsiteY4" fmla="*/ 790814 h 825350"/>
                <a:gd name="connsiteX0" fmla="*/ 109362 w 453668"/>
                <a:gd name="connsiteY0" fmla="*/ 854543 h 889079"/>
                <a:gd name="connsiteX1" fmla="*/ 89926 w 453668"/>
                <a:gd name="connsiteY1" fmla="*/ 192373 h 889079"/>
                <a:gd name="connsiteX2" fmla="*/ 19103 w 453668"/>
                <a:gd name="connsiteY2" fmla="*/ 0 h 889079"/>
                <a:gd name="connsiteX3" fmla="*/ 406354 w 453668"/>
                <a:gd name="connsiteY3" fmla="*/ 63729 h 889079"/>
                <a:gd name="connsiteX4" fmla="*/ 453668 w 453668"/>
                <a:gd name="connsiteY4" fmla="*/ 876553 h 889079"/>
                <a:gd name="connsiteX5" fmla="*/ 109362 w 453668"/>
                <a:gd name="connsiteY5" fmla="*/ 854543 h 889079"/>
                <a:gd name="connsiteX0" fmla="*/ 105521 w 449827"/>
                <a:gd name="connsiteY0" fmla="*/ 854543 h 910419"/>
                <a:gd name="connsiteX1" fmla="*/ 160511 w 449827"/>
                <a:gd name="connsiteY1" fmla="*/ 209028 h 910419"/>
                <a:gd name="connsiteX2" fmla="*/ 15262 w 449827"/>
                <a:gd name="connsiteY2" fmla="*/ 0 h 910419"/>
                <a:gd name="connsiteX3" fmla="*/ 402513 w 449827"/>
                <a:gd name="connsiteY3" fmla="*/ 63729 h 910419"/>
                <a:gd name="connsiteX4" fmla="*/ 449827 w 449827"/>
                <a:gd name="connsiteY4" fmla="*/ 876553 h 910419"/>
                <a:gd name="connsiteX5" fmla="*/ 105521 w 449827"/>
                <a:gd name="connsiteY5" fmla="*/ 854543 h 910419"/>
                <a:gd name="connsiteX0" fmla="*/ 105599 w 449905"/>
                <a:gd name="connsiteY0" fmla="*/ 854543 h 905438"/>
                <a:gd name="connsiteX1" fmla="*/ 158667 w 449905"/>
                <a:gd name="connsiteY1" fmla="*/ 277540 h 905438"/>
                <a:gd name="connsiteX2" fmla="*/ 15340 w 449905"/>
                <a:gd name="connsiteY2" fmla="*/ 0 h 905438"/>
                <a:gd name="connsiteX3" fmla="*/ 402591 w 449905"/>
                <a:gd name="connsiteY3" fmla="*/ 63729 h 905438"/>
                <a:gd name="connsiteX4" fmla="*/ 449905 w 449905"/>
                <a:gd name="connsiteY4" fmla="*/ 876553 h 905438"/>
                <a:gd name="connsiteX5" fmla="*/ 105599 w 449905"/>
                <a:gd name="connsiteY5" fmla="*/ 854543 h 905438"/>
                <a:gd name="connsiteX0" fmla="*/ 173229 w 517535"/>
                <a:gd name="connsiteY0" fmla="*/ 854543 h 905438"/>
                <a:gd name="connsiteX1" fmla="*/ 226297 w 517535"/>
                <a:gd name="connsiteY1" fmla="*/ 277540 h 905438"/>
                <a:gd name="connsiteX2" fmla="*/ 5403 w 517535"/>
                <a:gd name="connsiteY2" fmla="*/ 215881 h 905438"/>
                <a:gd name="connsiteX3" fmla="*/ 82970 w 517535"/>
                <a:gd name="connsiteY3" fmla="*/ 0 h 905438"/>
                <a:gd name="connsiteX4" fmla="*/ 470221 w 517535"/>
                <a:gd name="connsiteY4" fmla="*/ 63729 h 905438"/>
                <a:gd name="connsiteX5" fmla="*/ 517535 w 517535"/>
                <a:gd name="connsiteY5" fmla="*/ 876553 h 905438"/>
                <a:gd name="connsiteX6" fmla="*/ 173229 w 517535"/>
                <a:gd name="connsiteY6" fmla="*/ 854543 h 905438"/>
                <a:gd name="connsiteX0" fmla="*/ 178107 w 522413"/>
                <a:gd name="connsiteY0" fmla="*/ 862159 h 913054"/>
                <a:gd name="connsiteX1" fmla="*/ 231175 w 522413"/>
                <a:gd name="connsiteY1" fmla="*/ 285156 h 913054"/>
                <a:gd name="connsiteX2" fmla="*/ 10281 w 522413"/>
                <a:gd name="connsiteY2" fmla="*/ 223497 h 913054"/>
                <a:gd name="connsiteX3" fmla="*/ 47158 w 522413"/>
                <a:gd name="connsiteY3" fmla="*/ 0 h 913054"/>
                <a:gd name="connsiteX4" fmla="*/ 475099 w 522413"/>
                <a:gd name="connsiteY4" fmla="*/ 71345 h 913054"/>
                <a:gd name="connsiteX5" fmla="*/ 522413 w 522413"/>
                <a:gd name="connsiteY5" fmla="*/ 884169 h 913054"/>
                <a:gd name="connsiteX6" fmla="*/ 178107 w 522413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4818 w 512132"/>
                <a:gd name="connsiteY4" fmla="*/ 71345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8986 w 512132"/>
                <a:gd name="connsiteY4" fmla="*/ 6722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9833 w 514139"/>
                <a:gd name="connsiteY0" fmla="*/ 855437 h 906332"/>
                <a:gd name="connsiteX1" fmla="*/ 222901 w 514139"/>
                <a:gd name="connsiteY1" fmla="*/ 278434 h 906332"/>
                <a:gd name="connsiteX2" fmla="*/ 2007 w 514139"/>
                <a:gd name="connsiteY2" fmla="*/ 216775 h 906332"/>
                <a:gd name="connsiteX3" fmla="*/ 0 w 514139"/>
                <a:gd name="connsiteY3" fmla="*/ 15729 h 906332"/>
                <a:gd name="connsiteX4" fmla="*/ 470993 w 514139"/>
                <a:gd name="connsiteY4" fmla="*/ 0 h 906332"/>
                <a:gd name="connsiteX5" fmla="*/ 514139 w 514139"/>
                <a:gd name="connsiteY5" fmla="*/ 877447 h 906332"/>
                <a:gd name="connsiteX6" fmla="*/ 169833 w 514139"/>
                <a:gd name="connsiteY6" fmla="*/ 855437 h 906332"/>
                <a:gd name="connsiteX0" fmla="*/ 172299 w 516605"/>
                <a:gd name="connsiteY0" fmla="*/ 855437 h 906332"/>
                <a:gd name="connsiteX1" fmla="*/ 225367 w 516605"/>
                <a:gd name="connsiteY1" fmla="*/ 278434 h 906332"/>
                <a:gd name="connsiteX2" fmla="*/ 4473 w 516605"/>
                <a:gd name="connsiteY2" fmla="*/ 216775 h 906332"/>
                <a:gd name="connsiteX3" fmla="*/ 0 w 516605"/>
                <a:gd name="connsiteY3" fmla="*/ 24930 h 906332"/>
                <a:gd name="connsiteX4" fmla="*/ 473459 w 516605"/>
                <a:gd name="connsiteY4" fmla="*/ 0 h 906332"/>
                <a:gd name="connsiteX5" fmla="*/ 516605 w 516605"/>
                <a:gd name="connsiteY5" fmla="*/ 877447 h 906332"/>
                <a:gd name="connsiteX6" fmla="*/ 172299 w 516605"/>
                <a:gd name="connsiteY6" fmla="*/ 855437 h 906332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1313"/>
                <a:gd name="connsiteX1" fmla="*/ 257679 w 516605"/>
                <a:gd name="connsiteY1" fmla="*/ 280518 h 901313"/>
                <a:gd name="connsiteX2" fmla="*/ 4473 w 516605"/>
                <a:gd name="connsiteY2" fmla="*/ 216775 h 901313"/>
                <a:gd name="connsiteX3" fmla="*/ 0 w 516605"/>
                <a:gd name="connsiteY3" fmla="*/ 24930 h 901313"/>
                <a:gd name="connsiteX4" fmla="*/ 473459 w 516605"/>
                <a:gd name="connsiteY4" fmla="*/ 0 h 901313"/>
                <a:gd name="connsiteX5" fmla="*/ 516605 w 516605"/>
                <a:gd name="connsiteY5" fmla="*/ 877447 h 901313"/>
                <a:gd name="connsiteX6" fmla="*/ 172299 w 516605"/>
                <a:gd name="connsiteY6" fmla="*/ 855437 h 901313"/>
                <a:gd name="connsiteX0" fmla="*/ 196232 w 516605"/>
                <a:gd name="connsiteY0" fmla="*/ 851989 h 899110"/>
                <a:gd name="connsiteX1" fmla="*/ 257679 w 516605"/>
                <a:gd name="connsiteY1" fmla="*/ 280518 h 899110"/>
                <a:gd name="connsiteX2" fmla="*/ 4473 w 516605"/>
                <a:gd name="connsiteY2" fmla="*/ 216775 h 899110"/>
                <a:gd name="connsiteX3" fmla="*/ 0 w 516605"/>
                <a:gd name="connsiteY3" fmla="*/ 24930 h 899110"/>
                <a:gd name="connsiteX4" fmla="*/ 473459 w 516605"/>
                <a:gd name="connsiteY4" fmla="*/ 0 h 899110"/>
                <a:gd name="connsiteX5" fmla="*/ 516605 w 516605"/>
                <a:gd name="connsiteY5" fmla="*/ 877447 h 899110"/>
                <a:gd name="connsiteX6" fmla="*/ 196232 w 516605"/>
                <a:gd name="connsiteY6" fmla="*/ 851989 h 899110"/>
                <a:gd name="connsiteX0" fmla="*/ 196232 w 516605"/>
                <a:gd name="connsiteY0" fmla="*/ 851989 h 905976"/>
                <a:gd name="connsiteX1" fmla="*/ 262008 w 516605"/>
                <a:gd name="connsiteY1" fmla="*/ 252095 h 905976"/>
                <a:gd name="connsiteX2" fmla="*/ 4473 w 516605"/>
                <a:gd name="connsiteY2" fmla="*/ 216775 h 905976"/>
                <a:gd name="connsiteX3" fmla="*/ 0 w 516605"/>
                <a:gd name="connsiteY3" fmla="*/ 24930 h 905976"/>
                <a:gd name="connsiteX4" fmla="*/ 473459 w 516605"/>
                <a:gd name="connsiteY4" fmla="*/ 0 h 905976"/>
                <a:gd name="connsiteX5" fmla="*/ 516605 w 516605"/>
                <a:gd name="connsiteY5" fmla="*/ 877447 h 905976"/>
                <a:gd name="connsiteX6" fmla="*/ 196232 w 516605"/>
                <a:gd name="connsiteY6" fmla="*/ 851989 h 905976"/>
                <a:gd name="connsiteX0" fmla="*/ 196232 w 516605"/>
                <a:gd name="connsiteY0" fmla="*/ 869523 h 923510"/>
                <a:gd name="connsiteX1" fmla="*/ 262008 w 516605"/>
                <a:gd name="connsiteY1" fmla="*/ 269629 h 923510"/>
                <a:gd name="connsiteX2" fmla="*/ 4473 w 516605"/>
                <a:gd name="connsiteY2" fmla="*/ 234309 h 923510"/>
                <a:gd name="connsiteX3" fmla="*/ 0 w 516605"/>
                <a:gd name="connsiteY3" fmla="*/ 42464 h 923510"/>
                <a:gd name="connsiteX4" fmla="*/ 473459 w 516605"/>
                <a:gd name="connsiteY4" fmla="*/ 17534 h 923510"/>
                <a:gd name="connsiteX5" fmla="*/ 516605 w 516605"/>
                <a:gd name="connsiteY5" fmla="*/ 894981 h 923510"/>
                <a:gd name="connsiteX6" fmla="*/ 196232 w 516605"/>
                <a:gd name="connsiteY6" fmla="*/ 869523 h 923510"/>
                <a:gd name="connsiteX0" fmla="*/ 188734 w 516605"/>
                <a:gd name="connsiteY0" fmla="*/ 811634 h 896689"/>
                <a:gd name="connsiteX1" fmla="*/ 262008 w 516605"/>
                <a:gd name="connsiteY1" fmla="*/ 269629 h 896689"/>
                <a:gd name="connsiteX2" fmla="*/ 4473 w 516605"/>
                <a:gd name="connsiteY2" fmla="*/ 234309 h 896689"/>
                <a:gd name="connsiteX3" fmla="*/ 0 w 516605"/>
                <a:gd name="connsiteY3" fmla="*/ 42464 h 896689"/>
                <a:gd name="connsiteX4" fmla="*/ 473459 w 516605"/>
                <a:gd name="connsiteY4" fmla="*/ 17534 h 896689"/>
                <a:gd name="connsiteX5" fmla="*/ 516605 w 516605"/>
                <a:gd name="connsiteY5" fmla="*/ 894981 h 896689"/>
                <a:gd name="connsiteX6" fmla="*/ 188734 w 516605"/>
                <a:gd name="connsiteY6" fmla="*/ 811634 h 896689"/>
                <a:gd name="connsiteX0" fmla="*/ 195910 w 516605"/>
                <a:gd name="connsiteY0" fmla="*/ 797122 h 895056"/>
                <a:gd name="connsiteX1" fmla="*/ 262008 w 516605"/>
                <a:gd name="connsiteY1" fmla="*/ 269629 h 895056"/>
                <a:gd name="connsiteX2" fmla="*/ 4473 w 516605"/>
                <a:gd name="connsiteY2" fmla="*/ 234309 h 895056"/>
                <a:gd name="connsiteX3" fmla="*/ 0 w 516605"/>
                <a:gd name="connsiteY3" fmla="*/ 42464 h 895056"/>
                <a:gd name="connsiteX4" fmla="*/ 473459 w 516605"/>
                <a:gd name="connsiteY4" fmla="*/ 17534 h 895056"/>
                <a:gd name="connsiteX5" fmla="*/ 516605 w 516605"/>
                <a:gd name="connsiteY5" fmla="*/ 894981 h 895056"/>
                <a:gd name="connsiteX6" fmla="*/ 195910 w 516605"/>
                <a:gd name="connsiteY6" fmla="*/ 797122 h 895056"/>
                <a:gd name="connsiteX0" fmla="*/ 195910 w 516605"/>
                <a:gd name="connsiteY0" fmla="*/ 797122 h 894981"/>
                <a:gd name="connsiteX1" fmla="*/ 219680 w 516605"/>
                <a:gd name="connsiteY1" fmla="*/ 519605 h 894981"/>
                <a:gd name="connsiteX2" fmla="*/ 4473 w 516605"/>
                <a:gd name="connsiteY2" fmla="*/ 234309 h 894981"/>
                <a:gd name="connsiteX3" fmla="*/ 0 w 516605"/>
                <a:gd name="connsiteY3" fmla="*/ 42464 h 894981"/>
                <a:gd name="connsiteX4" fmla="*/ 473459 w 516605"/>
                <a:gd name="connsiteY4" fmla="*/ 17534 h 894981"/>
                <a:gd name="connsiteX5" fmla="*/ 516605 w 516605"/>
                <a:gd name="connsiteY5" fmla="*/ 894981 h 894981"/>
                <a:gd name="connsiteX6" fmla="*/ 195910 w 516605"/>
                <a:gd name="connsiteY6" fmla="*/ 797122 h 894981"/>
                <a:gd name="connsiteX0" fmla="*/ 247235 w 567930"/>
                <a:gd name="connsiteY0" fmla="*/ 797122 h 894981"/>
                <a:gd name="connsiteX1" fmla="*/ 271005 w 567930"/>
                <a:gd name="connsiteY1" fmla="*/ 519605 h 894981"/>
                <a:gd name="connsiteX2" fmla="*/ 0 w 567930"/>
                <a:gd name="connsiteY2" fmla="*/ 460952 h 894981"/>
                <a:gd name="connsiteX3" fmla="*/ 51325 w 567930"/>
                <a:gd name="connsiteY3" fmla="*/ 42464 h 894981"/>
                <a:gd name="connsiteX4" fmla="*/ 524784 w 567930"/>
                <a:gd name="connsiteY4" fmla="*/ 17534 h 894981"/>
                <a:gd name="connsiteX5" fmla="*/ 567930 w 567930"/>
                <a:gd name="connsiteY5" fmla="*/ 894981 h 894981"/>
                <a:gd name="connsiteX6" fmla="*/ 247235 w 567930"/>
                <a:gd name="connsiteY6" fmla="*/ 797122 h 894981"/>
                <a:gd name="connsiteX0" fmla="*/ 247235 w 572187"/>
                <a:gd name="connsiteY0" fmla="*/ 897007 h 994866"/>
                <a:gd name="connsiteX1" fmla="*/ 271005 w 572187"/>
                <a:gd name="connsiteY1" fmla="*/ 619490 h 994866"/>
                <a:gd name="connsiteX2" fmla="*/ 0 w 572187"/>
                <a:gd name="connsiteY2" fmla="*/ 560837 h 994866"/>
                <a:gd name="connsiteX3" fmla="*/ 70803 w 572187"/>
                <a:gd name="connsiteY3" fmla="*/ 14446 h 994866"/>
                <a:gd name="connsiteX4" fmla="*/ 524784 w 572187"/>
                <a:gd name="connsiteY4" fmla="*/ 117419 h 994866"/>
                <a:gd name="connsiteX5" fmla="*/ 567930 w 572187"/>
                <a:gd name="connsiteY5" fmla="*/ 994866 h 994866"/>
                <a:gd name="connsiteX6" fmla="*/ 247235 w 572187"/>
                <a:gd name="connsiteY6" fmla="*/ 897007 h 994866"/>
                <a:gd name="connsiteX0" fmla="*/ 247235 w 574968"/>
                <a:gd name="connsiteY0" fmla="*/ 885055 h 982914"/>
                <a:gd name="connsiteX1" fmla="*/ 271005 w 574968"/>
                <a:gd name="connsiteY1" fmla="*/ 607538 h 982914"/>
                <a:gd name="connsiteX2" fmla="*/ 0 w 574968"/>
                <a:gd name="connsiteY2" fmla="*/ 548885 h 982914"/>
                <a:gd name="connsiteX3" fmla="*/ 70803 w 574968"/>
                <a:gd name="connsiteY3" fmla="*/ 2494 h 982914"/>
                <a:gd name="connsiteX4" fmla="*/ 529626 w 574968"/>
                <a:gd name="connsiteY4" fmla="*/ 161001 h 982914"/>
                <a:gd name="connsiteX5" fmla="*/ 567930 w 574968"/>
                <a:gd name="connsiteY5" fmla="*/ 982914 h 982914"/>
                <a:gd name="connsiteX6" fmla="*/ 247235 w 574968"/>
                <a:gd name="connsiteY6" fmla="*/ 885055 h 982914"/>
                <a:gd name="connsiteX0" fmla="*/ 247235 w 574968"/>
                <a:gd name="connsiteY0" fmla="*/ 885055 h 982914"/>
                <a:gd name="connsiteX1" fmla="*/ 223771 w 574968"/>
                <a:gd name="connsiteY1" fmla="*/ 599811 h 982914"/>
                <a:gd name="connsiteX2" fmla="*/ 0 w 574968"/>
                <a:gd name="connsiteY2" fmla="*/ 548885 h 982914"/>
                <a:gd name="connsiteX3" fmla="*/ 70803 w 574968"/>
                <a:gd name="connsiteY3" fmla="*/ 2494 h 982914"/>
                <a:gd name="connsiteX4" fmla="*/ 529626 w 574968"/>
                <a:gd name="connsiteY4" fmla="*/ 161001 h 982914"/>
                <a:gd name="connsiteX5" fmla="*/ 567930 w 574968"/>
                <a:gd name="connsiteY5" fmla="*/ 982914 h 982914"/>
                <a:gd name="connsiteX6" fmla="*/ 247235 w 574968"/>
                <a:gd name="connsiteY6" fmla="*/ 885055 h 982914"/>
                <a:gd name="connsiteX0" fmla="*/ 247235 w 574968"/>
                <a:gd name="connsiteY0" fmla="*/ 885055 h 982914"/>
                <a:gd name="connsiteX1" fmla="*/ 197072 w 574968"/>
                <a:gd name="connsiteY1" fmla="*/ 607448 h 982914"/>
                <a:gd name="connsiteX2" fmla="*/ 0 w 574968"/>
                <a:gd name="connsiteY2" fmla="*/ 548885 h 982914"/>
                <a:gd name="connsiteX3" fmla="*/ 70803 w 574968"/>
                <a:gd name="connsiteY3" fmla="*/ 2494 h 982914"/>
                <a:gd name="connsiteX4" fmla="*/ 529626 w 574968"/>
                <a:gd name="connsiteY4" fmla="*/ 161001 h 982914"/>
                <a:gd name="connsiteX5" fmla="*/ 567930 w 574968"/>
                <a:gd name="connsiteY5" fmla="*/ 982914 h 982914"/>
                <a:gd name="connsiteX6" fmla="*/ 247235 w 574968"/>
                <a:gd name="connsiteY6" fmla="*/ 885055 h 982914"/>
                <a:gd name="connsiteX0" fmla="*/ 239510 w 567243"/>
                <a:gd name="connsiteY0" fmla="*/ 885055 h 982914"/>
                <a:gd name="connsiteX1" fmla="*/ 189347 w 567243"/>
                <a:gd name="connsiteY1" fmla="*/ 607448 h 982914"/>
                <a:gd name="connsiteX2" fmla="*/ 0 w 567243"/>
                <a:gd name="connsiteY2" fmla="*/ 501650 h 982914"/>
                <a:gd name="connsiteX3" fmla="*/ 63078 w 567243"/>
                <a:gd name="connsiteY3" fmla="*/ 2494 h 982914"/>
                <a:gd name="connsiteX4" fmla="*/ 521901 w 567243"/>
                <a:gd name="connsiteY4" fmla="*/ 161001 h 982914"/>
                <a:gd name="connsiteX5" fmla="*/ 560205 w 567243"/>
                <a:gd name="connsiteY5" fmla="*/ 982914 h 982914"/>
                <a:gd name="connsiteX6" fmla="*/ 239510 w 567243"/>
                <a:gd name="connsiteY6" fmla="*/ 885055 h 982914"/>
                <a:gd name="connsiteX0" fmla="*/ 239510 w 564129"/>
                <a:gd name="connsiteY0" fmla="*/ 906391 h 1004250"/>
                <a:gd name="connsiteX1" fmla="*/ 189347 w 564129"/>
                <a:gd name="connsiteY1" fmla="*/ 628784 h 1004250"/>
                <a:gd name="connsiteX2" fmla="*/ 0 w 564129"/>
                <a:gd name="connsiteY2" fmla="*/ 522986 h 1004250"/>
                <a:gd name="connsiteX3" fmla="*/ 108508 w 564129"/>
                <a:gd name="connsiteY3" fmla="*/ 1489 h 1004250"/>
                <a:gd name="connsiteX4" fmla="*/ 521901 w 564129"/>
                <a:gd name="connsiteY4" fmla="*/ 182337 h 1004250"/>
                <a:gd name="connsiteX5" fmla="*/ 560205 w 564129"/>
                <a:gd name="connsiteY5" fmla="*/ 1004250 h 1004250"/>
                <a:gd name="connsiteX6" fmla="*/ 239510 w 564129"/>
                <a:gd name="connsiteY6" fmla="*/ 906391 h 1004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4129" h="1004250">
                  <a:moveTo>
                    <a:pt x="239510" y="906391"/>
                  </a:moveTo>
                  <a:cubicBezTo>
                    <a:pt x="177700" y="843813"/>
                    <a:pt x="160887" y="820424"/>
                    <a:pt x="189347" y="628784"/>
                  </a:cubicBezTo>
                  <a:lnTo>
                    <a:pt x="0" y="522986"/>
                  </a:lnTo>
                  <a:lnTo>
                    <a:pt x="108508" y="1489"/>
                  </a:lnTo>
                  <a:cubicBezTo>
                    <a:pt x="266328" y="-6821"/>
                    <a:pt x="446618" y="15210"/>
                    <a:pt x="521901" y="182337"/>
                  </a:cubicBezTo>
                  <a:cubicBezTo>
                    <a:pt x="597184" y="349464"/>
                    <a:pt x="545823" y="711768"/>
                    <a:pt x="560205" y="1004250"/>
                  </a:cubicBezTo>
                  <a:cubicBezTo>
                    <a:pt x="423748" y="1004250"/>
                    <a:pt x="301320" y="968969"/>
                    <a:pt x="239510" y="906391"/>
                  </a:cubicBezTo>
                  <a:close/>
                </a:path>
              </a:pathLst>
            </a:cu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64" name="グループ化 963">
              <a:extLst>
                <a:ext uri="{FF2B5EF4-FFF2-40B4-BE49-F238E27FC236}">
                  <a16:creationId xmlns:a16="http://schemas.microsoft.com/office/drawing/2014/main" id="{095F09D8-4EFE-44DD-A0B5-5D37F3EA4463}"/>
                </a:ext>
              </a:extLst>
            </p:cNvPr>
            <p:cNvGrpSpPr/>
            <p:nvPr/>
          </p:nvGrpSpPr>
          <p:grpSpPr>
            <a:xfrm rot="20700000">
              <a:off x="8563076" y="4162425"/>
              <a:ext cx="517944" cy="1021209"/>
              <a:chOff x="4672514" y="4585944"/>
              <a:chExt cx="517944" cy="1021209"/>
            </a:xfrm>
          </p:grpSpPr>
          <p:sp>
            <p:nvSpPr>
              <p:cNvPr id="965" name="台形 964">
                <a:extLst>
                  <a:ext uri="{FF2B5EF4-FFF2-40B4-BE49-F238E27FC236}">
                    <a16:creationId xmlns:a16="http://schemas.microsoft.com/office/drawing/2014/main" id="{6956A5DD-25A4-481C-90C6-65D600E56324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四角形: 上の 2 つの角を丸める 965">
                <a:extLst>
                  <a:ext uri="{FF2B5EF4-FFF2-40B4-BE49-F238E27FC236}">
                    <a16:creationId xmlns:a16="http://schemas.microsoft.com/office/drawing/2014/main" id="{71C1C824-2149-4E2A-B8B6-817068A2A033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67" name="フリーフォーム: 図形 966">
              <a:extLst>
                <a:ext uri="{FF2B5EF4-FFF2-40B4-BE49-F238E27FC236}">
                  <a16:creationId xmlns:a16="http://schemas.microsoft.com/office/drawing/2014/main" id="{3A3E6F32-C3DA-4209-B166-C4B872B33100}"/>
                </a:ext>
              </a:extLst>
            </p:cNvPr>
            <p:cNvSpPr/>
            <p:nvPr/>
          </p:nvSpPr>
          <p:spPr>
            <a:xfrm rot="17100000">
              <a:off x="8105555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8" name="フリーフォーム: 図形 967">
              <a:extLst>
                <a:ext uri="{FF2B5EF4-FFF2-40B4-BE49-F238E27FC236}">
                  <a16:creationId xmlns:a16="http://schemas.microsoft.com/office/drawing/2014/main" id="{14184827-E896-4A2F-AADC-BDC2F620CBE8}"/>
                </a:ext>
              </a:extLst>
            </p:cNvPr>
            <p:cNvSpPr/>
            <p:nvPr/>
          </p:nvSpPr>
          <p:spPr>
            <a:xfrm>
              <a:off x="9082022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9" name="四角形: 上の 2 つの角を丸める 36">
              <a:extLst>
                <a:ext uri="{FF2B5EF4-FFF2-40B4-BE49-F238E27FC236}">
                  <a16:creationId xmlns:a16="http://schemas.microsoft.com/office/drawing/2014/main" id="{C98C10A7-FABA-4C0F-976C-10A6D1F3DD1A}"/>
                </a:ext>
              </a:extLst>
            </p:cNvPr>
            <p:cNvSpPr/>
            <p:nvPr/>
          </p:nvSpPr>
          <p:spPr>
            <a:xfrm rot="2700000">
              <a:off x="8415849" y="4412462"/>
              <a:ext cx="274934" cy="710269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934" h="710269">
                  <a:moveTo>
                    <a:pt x="274934" y="0"/>
                  </a:moveTo>
                  <a:cubicBezTo>
                    <a:pt x="274934" y="122819"/>
                    <a:pt x="274933" y="245639"/>
                    <a:pt x="274933" y="368458"/>
                  </a:cubicBezTo>
                  <a:lnTo>
                    <a:pt x="274933" y="368458"/>
                  </a:lnTo>
                  <a:lnTo>
                    <a:pt x="158276" y="710269"/>
                  </a:lnTo>
                  <a:lnTo>
                    <a:pt x="0" y="659753"/>
                  </a:lnTo>
                  <a:lnTo>
                    <a:pt x="63747" y="364399"/>
                  </a:lnTo>
                  <a:cubicBezTo>
                    <a:pt x="71605" y="254721"/>
                    <a:pt x="33635" y="59330"/>
                    <a:pt x="38726" y="0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2" name="フリーフォーム: 図形 981">
              <a:extLst>
                <a:ext uri="{FF2B5EF4-FFF2-40B4-BE49-F238E27FC236}">
                  <a16:creationId xmlns:a16="http://schemas.microsoft.com/office/drawing/2014/main" id="{4ED8E20C-5B60-4AEF-A3DE-1378133AA586}"/>
                </a:ext>
              </a:extLst>
            </p:cNvPr>
            <p:cNvSpPr/>
            <p:nvPr/>
          </p:nvSpPr>
          <p:spPr>
            <a:xfrm rot="20376193">
              <a:off x="8478447" y="4350468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83" name="グループ化 982">
              <a:extLst>
                <a:ext uri="{FF2B5EF4-FFF2-40B4-BE49-F238E27FC236}">
                  <a16:creationId xmlns:a16="http://schemas.microsoft.com/office/drawing/2014/main" id="{D9210D12-AC53-47B1-96E9-8BDAC8C6B4F4}"/>
                </a:ext>
              </a:extLst>
            </p:cNvPr>
            <p:cNvGrpSpPr/>
            <p:nvPr/>
          </p:nvGrpSpPr>
          <p:grpSpPr>
            <a:xfrm rot="20700000">
              <a:off x="7910595" y="3003802"/>
              <a:ext cx="1388694" cy="1447921"/>
              <a:chOff x="8826367" y="6022761"/>
              <a:chExt cx="1388694" cy="1447921"/>
            </a:xfrm>
          </p:grpSpPr>
          <p:grpSp>
            <p:nvGrpSpPr>
              <p:cNvPr id="984" name="グループ化 983">
                <a:extLst>
                  <a:ext uri="{FF2B5EF4-FFF2-40B4-BE49-F238E27FC236}">
                    <a16:creationId xmlns:a16="http://schemas.microsoft.com/office/drawing/2014/main" id="{8C0FB5C9-D05C-40F9-A9AC-41ECED48E8D9}"/>
                  </a:ext>
                </a:extLst>
              </p:cNvPr>
              <p:cNvGrpSpPr/>
              <p:nvPr/>
            </p:nvGrpSpPr>
            <p:grpSpPr>
              <a:xfrm rot="900000">
                <a:off x="8826367" y="6041506"/>
                <a:ext cx="1231137" cy="1253238"/>
                <a:chOff x="8835646" y="6052929"/>
                <a:chExt cx="1231137" cy="1253238"/>
              </a:xfrm>
            </p:grpSpPr>
            <p:sp>
              <p:nvSpPr>
                <p:cNvPr id="990" name="楕円 989">
                  <a:extLst>
                    <a:ext uri="{FF2B5EF4-FFF2-40B4-BE49-F238E27FC236}">
                      <a16:creationId xmlns:a16="http://schemas.microsoft.com/office/drawing/2014/main" id="{370C6444-A456-410A-8029-C4CED50E346C}"/>
                    </a:ext>
                  </a:extLst>
                </p:cNvPr>
                <p:cNvSpPr/>
                <p:nvPr/>
              </p:nvSpPr>
              <p:spPr>
                <a:xfrm rot="19152697">
                  <a:off x="8835646" y="6052929"/>
                  <a:ext cx="849367" cy="70456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1" name="楕円 1">
                  <a:extLst>
                    <a:ext uri="{FF2B5EF4-FFF2-40B4-BE49-F238E27FC236}">
                      <a16:creationId xmlns:a16="http://schemas.microsoft.com/office/drawing/2014/main" id="{0620F8C9-0745-486C-BE6B-1C68687994B8}"/>
                    </a:ext>
                  </a:extLst>
                </p:cNvPr>
                <p:cNvSpPr/>
                <p:nvPr/>
              </p:nvSpPr>
              <p:spPr>
                <a:xfrm rot="20952697">
                  <a:off x="8911334" y="6814797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2" name="四角形: 角を丸くする 991">
                  <a:extLst>
                    <a:ext uri="{FF2B5EF4-FFF2-40B4-BE49-F238E27FC236}">
                      <a16:creationId xmlns:a16="http://schemas.microsoft.com/office/drawing/2014/main" id="{53C49A27-7181-4BD3-A82E-D47CB7CCDE4F}"/>
                    </a:ext>
                  </a:extLst>
                </p:cNvPr>
                <p:cNvSpPr/>
                <p:nvPr/>
              </p:nvSpPr>
              <p:spPr>
                <a:xfrm rot="20952697">
                  <a:off x="8953975" y="6101613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3" name="楕円 992">
                  <a:extLst>
                    <a:ext uri="{FF2B5EF4-FFF2-40B4-BE49-F238E27FC236}">
                      <a16:creationId xmlns:a16="http://schemas.microsoft.com/office/drawing/2014/main" id="{EAB31B4A-4C5E-4826-8338-6EBAFEE016A2}"/>
                    </a:ext>
                  </a:extLst>
                </p:cNvPr>
                <p:cNvSpPr/>
                <p:nvPr/>
              </p:nvSpPr>
              <p:spPr>
                <a:xfrm rot="20952697">
                  <a:off x="9063210" y="6649147"/>
                  <a:ext cx="114972" cy="20320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4" name="楕円 14">
                  <a:extLst>
                    <a:ext uri="{FF2B5EF4-FFF2-40B4-BE49-F238E27FC236}">
                      <a16:creationId xmlns:a16="http://schemas.microsoft.com/office/drawing/2014/main" id="{AC85AD1A-A128-46AF-8B6D-1778B250084C}"/>
                    </a:ext>
                  </a:extLst>
                </p:cNvPr>
                <p:cNvSpPr/>
                <p:nvPr/>
              </p:nvSpPr>
              <p:spPr>
                <a:xfrm rot="20052697">
                  <a:off x="9149209" y="7023960"/>
                  <a:ext cx="155112" cy="117185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DDAA8CC3-FED7-43ED-9FB6-4EB2A4023306}"/>
                    </a:ext>
                  </a:extLst>
                </p:cNvPr>
                <p:cNvSpPr/>
                <p:nvPr/>
              </p:nvSpPr>
              <p:spPr>
                <a:xfrm rot="20052697">
                  <a:off x="9181653" y="7032387"/>
                  <a:ext cx="126041" cy="107638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6" name="月 995">
                  <a:extLst>
                    <a:ext uri="{FF2B5EF4-FFF2-40B4-BE49-F238E27FC236}">
                      <a16:creationId xmlns:a16="http://schemas.microsoft.com/office/drawing/2014/main" id="{29639726-4B3B-4ED4-AB74-6E5C1CAB538D}"/>
                    </a:ext>
                  </a:extLst>
                </p:cNvPr>
                <p:cNvSpPr/>
                <p:nvPr/>
              </p:nvSpPr>
              <p:spPr>
                <a:xfrm rot="3600000">
                  <a:off x="9071680" y="6455989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フリーフォーム: 図形 996">
                  <a:extLst>
                    <a:ext uri="{FF2B5EF4-FFF2-40B4-BE49-F238E27FC236}">
                      <a16:creationId xmlns:a16="http://schemas.microsoft.com/office/drawing/2014/main" id="{65396957-65CC-45B2-8130-82C04C43EF2D}"/>
                    </a:ext>
                  </a:extLst>
                </p:cNvPr>
                <p:cNvSpPr/>
                <p:nvPr/>
              </p:nvSpPr>
              <p:spPr>
                <a:xfrm rot="14527645">
                  <a:off x="9145268" y="6621480"/>
                  <a:ext cx="86690" cy="105826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85" name="フリーフォーム: 図形 984">
                <a:extLst>
                  <a:ext uri="{FF2B5EF4-FFF2-40B4-BE49-F238E27FC236}">
                    <a16:creationId xmlns:a16="http://schemas.microsoft.com/office/drawing/2014/main" id="{A5478D9A-AC76-492F-A557-2CAA12D01663}"/>
                  </a:ext>
                </a:extLst>
              </p:cNvPr>
              <p:cNvSpPr/>
              <p:nvPr/>
            </p:nvSpPr>
            <p:spPr>
              <a:xfrm rot="9900000">
                <a:off x="9551761" y="6169176"/>
                <a:ext cx="652822" cy="1301506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6" name="フリーフォーム: 図形 985">
                <a:extLst>
                  <a:ext uri="{FF2B5EF4-FFF2-40B4-BE49-F238E27FC236}">
                    <a16:creationId xmlns:a16="http://schemas.microsoft.com/office/drawing/2014/main" id="{127DE5D6-0834-4FF4-8547-34DA1247FFA8}"/>
                  </a:ext>
                </a:extLst>
              </p:cNvPr>
              <p:cNvSpPr/>
              <p:nvPr/>
            </p:nvSpPr>
            <p:spPr>
              <a:xfrm rot="252697">
                <a:off x="9511892" y="6613738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7" name="フリーフォーム: 図形 986">
                <a:extLst>
                  <a:ext uri="{FF2B5EF4-FFF2-40B4-BE49-F238E27FC236}">
                    <a16:creationId xmlns:a16="http://schemas.microsoft.com/office/drawing/2014/main" id="{DC173490-491D-4BB8-9075-B2C37F7B72C7}"/>
                  </a:ext>
                </a:extLst>
              </p:cNvPr>
              <p:cNvSpPr/>
              <p:nvPr/>
            </p:nvSpPr>
            <p:spPr>
              <a:xfrm rot="252697">
                <a:off x="9512538" y="664582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8" name="月 987">
                <a:extLst>
                  <a:ext uri="{FF2B5EF4-FFF2-40B4-BE49-F238E27FC236}">
                    <a16:creationId xmlns:a16="http://schemas.microsoft.com/office/drawing/2014/main" id="{F65FAB72-A2AA-4F8F-A968-94FC7FA5FE92}"/>
                  </a:ext>
                </a:extLst>
              </p:cNvPr>
              <p:cNvSpPr/>
              <p:nvPr/>
            </p:nvSpPr>
            <p:spPr>
              <a:xfrm rot="9900000">
                <a:off x="9415924" y="6096693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9" name="楕円 988">
                <a:extLst>
                  <a:ext uri="{FF2B5EF4-FFF2-40B4-BE49-F238E27FC236}">
                    <a16:creationId xmlns:a16="http://schemas.microsoft.com/office/drawing/2014/main" id="{41F01B91-2ADB-404E-9B17-A9479E8E8A0A}"/>
                  </a:ext>
                </a:extLst>
              </p:cNvPr>
              <p:cNvSpPr/>
              <p:nvPr/>
            </p:nvSpPr>
            <p:spPr>
              <a:xfrm rot="2513472">
                <a:off x="9228621" y="6022761"/>
                <a:ext cx="986440" cy="74567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FCD6A97E-2565-4E5E-938C-471544F0E59C}"/>
              </a:ext>
            </a:extLst>
          </p:cNvPr>
          <p:cNvGrpSpPr/>
          <p:nvPr/>
        </p:nvGrpSpPr>
        <p:grpSpPr>
          <a:xfrm>
            <a:off x="885472" y="3904812"/>
            <a:ext cx="2254752" cy="2500481"/>
            <a:chOff x="-120906" y="3041328"/>
            <a:chExt cx="3445981" cy="3821534"/>
          </a:xfrm>
        </p:grpSpPr>
        <p:grpSp>
          <p:nvGrpSpPr>
            <p:cNvPr id="999" name="グループ化 998">
              <a:extLst>
                <a:ext uri="{FF2B5EF4-FFF2-40B4-BE49-F238E27FC236}">
                  <a16:creationId xmlns:a16="http://schemas.microsoft.com/office/drawing/2014/main" id="{821EABB1-ABA8-4057-8271-144817890A07}"/>
                </a:ext>
              </a:extLst>
            </p:cNvPr>
            <p:cNvGrpSpPr/>
            <p:nvPr/>
          </p:nvGrpSpPr>
          <p:grpSpPr>
            <a:xfrm>
              <a:off x="72123" y="5861886"/>
              <a:ext cx="2569619" cy="811783"/>
              <a:chOff x="72123" y="5861886"/>
              <a:chExt cx="2569619" cy="811783"/>
            </a:xfrm>
          </p:grpSpPr>
          <p:sp>
            <p:nvSpPr>
              <p:cNvPr id="1054" name="星: 32 pt 1053">
                <a:extLst>
                  <a:ext uri="{FF2B5EF4-FFF2-40B4-BE49-F238E27FC236}">
                    <a16:creationId xmlns:a16="http://schemas.microsoft.com/office/drawing/2014/main" id="{112A6568-1071-4D9E-BC8B-F5F0D5B919CD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星: 32 pt 1054">
                <a:extLst>
                  <a:ext uri="{FF2B5EF4-FFF2-40B4-BE49-F238E27FC236}">
                    <a16:creationId xmlns:a16="http://schemas.microsoft.com/office/drawing/2014/main" id="{7B0C8649-5B49-4DCA-A4C5-F0CBB0A41CDA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0" name="フリーフォーム: 図形 999">
              <a:extLst>
                <a:ext uri="{FF2B5EF4-FFF2-40B4-BE49-F238E27FC236}">
                  <a16:creationId xmlns:a16="http://schemas.microsoft.com/office/drawing/2014/main" id="{646B7516-4480-476B-BCF1-2EA4AFB1FF5E}"/>
                </a:ext>
              </a:extLst>
            </p:cNvPr>
            <p:cNvSpPr/>
            <p:nvPr/>
          </p:nvSpPr>
          <p:spPr>
            <a:xfrm rot="19800000">
              <a:off x="1008759" y="4630448"/>
              <a:ext cx="389584" cy="392930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43925 w 509299"/>
                <a:gd name="connsiteY11" fmla="*/ 0 h 446667"/>
                <a:gd name="connsiteX0" fmla="*/ 11548 w 476922"/>
                <a:gd name="connsiteY0" fmla="*/ 0 h 446667"/>
                <a:gd name="connsiteX1" fmla="*/ 139873 w 476922"/>
                <a:gd name="connsiteY1" fmla="*/ 0 h 446667"/>
                <a:gd name="connsiteX2" fmla="*/ 183798 w 476922"/>
                <a:gd name="connsiteY2" fmla="*/ 43925 h 446667"/>
                <a:gd name="connsiteX3" fmla="*/ 183798 w 476922"/>
                <a:gd name="connsiteY3" fmla="*/ 87074 h 446667"/>
                <a:gd name="connsiteX4" fmla="*/ 180282 w 476922"/>
                <a:gd name="connsiteY4" fmla="*/ 95563 h 446667"/>
                <a:gd name="connsiteX5" fmla="*/ 454164 w 476922"/>
                <a:gd name="connsiteY5" fmla="*/ 316130 h 446667"/>
                <a:gd name="connsiteX6" fmla="*/ 455240 w 476922"/>
                <a:gd name="connsiteY6" fmla="*/ 419597 h 446667"/>
                <a:gd name="connsiteX7" fmla="*/ 341222 w 476922"/>
                <a:gd name="connsiteY7" fmla="*/ 430099 h 446667"/>
                <a:gd name="connsiteX8" fmla="*/ 87338 w 476922"/>
                <a:gd name="connsiteY8" fmla="*/ 139430 h 446667"/>
                <a:gd name="connsiteX9" fmla="*/ 14684 w 476922"/>
                <a:gd name="connsiteY9" fmla="*/ 134135 h 446667"/>
                <a:gd name="connsiteX10" fmla="*/ 11548 w 476922"/>
                <a:gd name="connsiteY10" fmla="*/ 0 h 446667"/>
                <a:gd name="connsiteX0" fmla="*/ 0 w 465374"/>
                <a:gd name="connsiteY0" fmla="*/ 0 h 446667"/>
                <a:gd name="connsiteX1" fmla="*/ 128325 w 465374"/>
                <a:gd name="connsiteY1" fmla="*/ 0 h 446667"/>
                <a:gd name="connsiteX2" fmla="*/ 172250 w 465374"/>
                <a:gd name="connsiteY2" fmla="*/ 43925 h 446667"/>
                <a:gd name="connsiteX3" fmla="*/ 172250 w 465374"/>
                <a:gd name="connsiteY3" fmla="*/ 87074 h 446667"/>
                <a:gd name="connsiteX4" fmla="*/ 168734 w 465374"/>
                <a:gd name="connsiteY4" fmla="*/ 95563 h 446667"/>
                <a:gd name="connsiteX5" fmla="*/ 442616 w 465374"/>
                <a:gd name="connsiteY5" fmla="*/ 316130 h 446667"/>
                <a:gd name="connsiteX6" fmla="*/ 443692 w 465374"/>
                <a:gd name="connsiteY6" fmla="*/ 419597 h 446667"/>
                <a:gd name="connsiteX7" fmla="*/ 329674 w 465374"/>
                <a:gd name="connsiteY7" fmla="*/ 430099 h 446667"/>
                <a:gd name="connsiteX8" fmla="*/ 75790 w 465374"/>
                <a:gd name="connsiteY8" fmla="*/ 139430 h 446667"/>
                <a:gd name="connsiteX9" fmla="*/ 0 w 465374"/>
                <a:gd name="connsiteY9" fmla="*/ 0 h 446667"/>
                <a:gd name="connsiteX0" fmla="*/ 0 w 389584"/>
                <a:gd name="connsiteY0" fmla="*/ 139430 h 446667"/>
                <a:gd name="connsiteX1" fmla="*/ 52535 w 389584"/>
                <a:gd name="connsiteY1" fmla="*/ 0 h 446667"/>
                <a:gd name="connsiteX2" fmla="*/ 96460 w 389584"/>
                <a:gd name="connsiteY2" fmla="*/ 43925 h 446667"/>
                <a:gd name="connsiteX3" fmla="*/ 96460 w 389584"/>
                <a:gd name="connsiteY3" fmla="*/ 87074 h 446667"/>
                <a:gd name="connsiteX4" fmla="*/ 92944 w 389584"/>
                <a:gd name="connsiteY4" fmla="*/ 95563 h 446667"/>
                <a:gd name="connsiteX5" fmla="*/ 366826 w 389584"/>
                <a:gd name="connsiteY5" fmla="*/ 316130 h 446667"/>
                <a:gd name="connsiteX6" fmla="*/ 367902 w 389584"/>
                <a:gd name="connsiteY6" fmla="*/ 419597 h 446667"/>
                <a:gd name="connsiteX7" fmla="*/ 253884 w 389584"/>
                <a:gd name="connsiteY7" fmla="*/ 430099 h 446667"/>
                <a:gd name="connsiteX8" fmla="*/ 0 w 389584"/>
                <a:gd name="connsiteY8" fmla="*/ 139430 h 446667"/>
                <a:gd name="connsiteX0" fmla="*/ 0 w 389584"/>
                <a:gd name="connsiteY0" fmla="*/ 95505 h 402742"/>
                <a:gd name="connsiteX1" fmla="*/ 96460 w 389584"/>
                <a:gd name="connsiteY1" fmla="*/ 0 h 402742"/>
                <a:gd name="connsiteX2" fmla="*/ 96460 w 389584"/>
                <a:gd name="connsiteY2" fmla="*/ 43149 h 402742"/>
                <a:gd name="connsiteX3" fmla="*/ 92944 w 389584"/>
                <a:gd name="connsiteY3" fmla="*/ 51638 h 402742"/>
                <a:gd name="connsiteX4" fmla="*/ 366826 w 389584"/>
                <a:gd name="connsiteY4" fmla="*/ 272205 h 402742"/>
                <a:gd name="connsiteX5" fmla="*/ 367902 w 389584"/>
                <a:gd name="connsiteY5" fmla="*/ 375672 h 402742"/>
                <a:gd name="connsiteX6" fmla="*/ 253884 w 389584"/>
                <a:gd name="connsiteY6" fmla="*/ 386174 h 402742"/>
                <a:gd name="connsiteX7" fmla="*/ 0 w 389584"/>
                <a:gd name="connsiteY7" fmla="*/ 95505 h 402742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92944 w 389584"/>
                <a:gd name="connsiteY2" fmla="*/ 8489 h 359593"/>
                <a:gd name="connsiteX3" fmla="*/ 366826 w 389584"/>
                <a:gd name="connsiteY3" fmla="*/ 229056 h 359593"/>
                <a:gd name="connsiteX4" fmla="*/ 367902 w 389584"/>
                <a:gd name="connsiteY4" fmla="*/ 332523 h 359593"/>
                <a:gd name="connsiteX5" fmla="*/ 253884 w 389584"/>
                <a:gd name="connsiteY5" fmla="*/ 343025 h 359593"/>
                <a:gd name="connsiteX6" fmla="*/ 0 w 389584"/>
                <a:gd name="connsiteY6" fmla="*/ 52356 h 359593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366826 w 389584"/>
                <a:gd name="connsiteY2" fmla="*/ 229056 h 359593"/>
                <a:gd name="connsiteX3" fmla="*/ 367902 w 389584"/>
                <a:gd name="connsiteY3" fmla="*/ 332523 h 359593"/>
                <a:gd name="connsiteX4" fmla="*/ 253884 w 389584"/>
                <a:gd name="connsiteY4" fmla="*/ 343025 h 359593"/>
                <a:gd name="connsiteX5" fmla="*/ 0 w 389584"/>
                <a:gd name="connsiteY5" fmla="*/ 52356 h 359593"/>
                <a:gd name="connsiteX0" fmla="*/ 0 w 389584"/>
                <a:gd name="connsiteY0" fmla="*/ 85693 h 392930"/>
                <a:gd name="connsiteX1" fmla="*/ 82172 w 389584"/>
                <a:gd name="connsiteY1" fmla="*/ 0 h 392930"/>
                <a:gd name="connsiteX2" fmla="*/ 366826 w 389584"/>
                <a:gd name="connsiteY2" fmla="*/ 262393 h 392930"/>
                <a:gd name="connsiteX3" fmla="*/ 367902 w 389584"/>
                <a:gd name="connsiteY3" fmla="*/ 365860 h 392930"/>
                <a:gd name="connsiteX4" fmla="*/ 253884 w 389584"/>
                <a:gd name="connsiteY4" fmla="*/ 376362 h 392930"/>
                <a:gd name="connsiteX5" fmla="*/ 0 w 389584"/>
                <a:gd name="connsiteY5" fmla="*/ 85693 h 39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9584" h="392930">
                  <a:moveTo>
                    <a:pt x="0" y="85693"/>
                  </a:moveTo>
                  <a:lnTo>
                    <a:pt x="82172" y="0"/>
                  </a:lnTo>
                  <a:lnTo>
                    <a:pt x="366826" y="262393"/>
                  </a:lnTo>
                  <a:cubicBezTo>
                    <a:pt x="396472" y="289397"/>
                    <a:pt x="397491" y="336135"/>
                    <a:pt x="367902" y="365860"/>
                  </a:cubicBezTo>
                  <a:cubicBezTo>
                    <a:pt x="338312" y="395587"/>
                    <a:pt x="283529" y="403365"/>
                    <a:pt x="253884" y="376362"/>
                  </a:cubicBezTo>
                  <a:lnTo>
                    <a:pt x="0" y="8569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01" name="グループ化 1000">
              <a:extLst>
                <a:ext uri="{FF2B5EF4-FFF2-40B4-BE49-F238E27FC236}">
                  <a16:creationId xmlns:a16="http://schemas.microsoft.com/office/drawing/2014/main" id="{4424EC83-2FEB-4B52-B4E2-6D12933FFFE9}"/>
                </a:ext>
              </a:extLst>
            </p:cNvPr>
            <p:cNvGrpSpPr/>
            <p:nvPr/>
          </p:nvGrpSpPr>
          <p:grpSpPr>
            <a:xfrm rot="900000">
              <a:off x="1463565" y="5265935"/>
              <a:ext cx="482558" cy="913919"/>
              <a:chOff x="1367356" y="1844608"/>
              <a:chExt cx="482558" cy="913919"/>
            </a:xfrm>
          </p:grpSpPr>
          <p:sp>
            <p:nvSpPr>
              <p:cNvPr id="1051" name="台形 1050">
                <a:extLst>
                  <a:ext uri="{FF2B5EF4-FFF2-40B4-BE49-F238E27FC236}">
                    <a16:creationId xmlns:a16="http://schemas.microsoft.com/office/drawing/2014/main" id="{32AD84BD-4EDF-469F-AED0-14255CBFEBE5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1E1EC618-4FF9-49A4-A3A9-201DB58BFD7C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台形 1052">
                <a:extLst>
                  <a:ext uri="{FF2B5EF4-FFF2-40B4-BE49-F238E27FC236}">
                    <a16:creationId xmlns:a16="http://schemas.microsoft.com/office/drawing/2014/main" id="{E22BEC3D-BABE-483D-9041-0D1C863B3727}"/>
                  </a:ext>
                </a:extLst>
              </p:cNvPr>
              <p:cNvSpPr/>
              <p:nvPr/>
            </p:nvSpPr>
            <p:spPr>
              <a:xfrm rot="1312666">
                <a:off x="1422913" y="1844608"/>
                <a:ext cx="427001" cy="463953"/>
              </a:xfrm>
              <a:prstGeom prst="trapezoid">
                <a:avLst>
                  <a:gd name="adj" fmla="val 13473"/>
                </a:avLst>
              </a:prstGeom>
              <a:solidFill>
                <a:srgbClr val="FF33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2" name="四角形: 上の 2 つの角を丸める 36">
              <a:extLst>
                <a:ext uri="{FF2B5EF4-FFF2-40B4-BE49-F238E27FC236}">
                  <a16:creationId xmlns:a16="http://schemas.microsoft.com/office/drawing/2014/main" id="{018F4863-82AB-4305-8BE8-A4886BD70D1E}"/>
                </a:ext>
              </a:extLst>
            </p:cNvPr>
            <p:cNvSpPr/>
            <p:nvPr/>
          </p:nvSpPr>
          <p:spPr>
            <a:xfrm rot="2700000">
              <a:off x="1371792" y="454371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03" name="グループ化 1002">
              <a:extLst>
                <a:ext uri="{FF2B5EF4-FFF2-40B4-BE49-F238E27FC236}">
                  <a16:creationId xmlns:a16="http://schemas.microsoft.com/office/drawing/2014/main" id="{6660059E-47F1-4A59-82FD-B60AAA5BED95}"/>
                </a:ext>
              </a:extLst>
            </p:cNvPr>
            <p:cNvGrpSpPr/>
            <p:nvPr/>
          </p:nvGrpSpPr>
          <p:grpSpPr>
            <a:xfrm>
              <a:off x="-120906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1033" name="グループ化 1032">
                <a:extLst>
                  <a:ext uri="{FF2B5EF4-FFF2-40B4-BE49-F238E27FC236}">
                    <a16:creationId xmlns:a16="http://schemas.microsoft.com/office/drawing/2014/main" id="{0196C070-7026-4A0B-82BC-3AA53CA27216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1037" name="星: 32 pt 1036">
                  <a:extLst>
                    <a:ext uri="{FF2B5EF4-FFF2-40B4-BE49-F238E27FC236}">
                      <a16:creationId xmlns:a16="http://schemas.microsoft.com/office/drawing/2014/main" id="{FC6A1E69-95E3-4616-9348-0FB83336BE2D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8" name="星: 32 pt 1037">
                  <a:extLst>
                    <a:ext uri="{FF2B5EF4-FFF2-40B4-BE49-F238E27FC236}">
                      <a16:creationId xmlns:a16="http://schemas.microsoft.com/office/drawing/2014/main" id="{FB98F11A-82FC-4A9E-B510-FF147F24DA4F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9" name="円: 塗りつぶしなし 1038">
                  <a:extLst>
                    <a:ext uri="{FF2B5EF4-FFF2-40B4-BE49-F238E27FC236}">
                      <a16:creationId xmlns:a16="http://schemas.microsoft.com/office/drawing/2014/main" id="{858BAD96-9F36-4EAE-B076-6B8375B92FEE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0" name="円: 塗りつぶしなし 1039">
                  <a:extLst>
                    <a:ext uri="{FF2B5EF4-FFF2-40B4-BE49-F238E27FC236}">
                      <a16:creationId xmlns:a16="http://schemas.microsoft.com/office/drawing/2014/main" id="{76160325-E4B1-46E9-9E4B-14FD4D038D4E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1" name="アーチ 1040">
                  <a:extLst>
                    <a:ext uri="{FF2B5EF4-FFF2-40B4-BE49-F238E27FC236}">
                      <a16:creationId xmlns:a16="http://schemas.microsoft.com/office/drawing/2014/main" id="{63B33817-3C5E-4745-AA3E-C89702241693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2" name="フリーフォーム: 図形 1041">
                  <a:extLst>
                    <a:ext uri="{FF2B5EF4-FFF2-40B4-BE49-F238E27FC236}">
                      <a16:creationId xmlns:a16="http://schemas.microsoft.com/office/drawing/2014/main" id="{3EDBE943-8C9F-4300-9214-93A069AC5449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3" name="円: 塗りつぶしなし 1042">
                  <a:extLst>
                    <a:ext uri="{FF2B5EF4-FFF2-40B4-BE49-F238E27FC236}">
                      <a16:creationId xmlns:a16="http://schemas.microsoft.com/office/drawing/2014/main" id="{8912B5D8-552C-4407-AAE2-B8FE3736E3A6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4" name="円: 塗りつぶしなし 1043">
                  <a:extLst>
                    <a:ext uri="{FF2B5EF4-FFF2-40B4-BE49-F238E27FC236}">
                      <a16:creationId xmlns:a16="http://schemas.microsoft.com/office/drawing/2014/main" id="{6C1BAA00-5C7B-4567-BD38-A6F54F1ADDAA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5" name="四角形: 角を丸くする 1044">
                  <a:extLst>
                    <a:ext uri="{FF2B5EF4-FFF2-40B4-BE49-F238E27FC236}">
                      <a16:creationId xmlns:a16="http://schemas.microsoft.com/office/drawing/2014/main" id="{6D3E6499-1065-42F8-8E6F-439ED064264E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6" name="四角形: 上の 2 つの角を丸める 1045">
                  <a:extLst>
                    <a:ext uri="{FF2B5EF4-FFF2-40B4-BE49-F238E27FC236}">
                      <a16:creationId xmlns:a16="http://schemas.microsoft.com/office/drawing/2014/main" id="{2AD71CC5-69EA-4BB8-B5E0-DF425237B596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台形 1046">
                  <a:extLst>
                    <a:ext uri="{FF2B5EF4-FFF2-40B4-BE49-F238E27FC236}">
                      <a16:creationId xmlns:a16="http://schemas.microsoft.com/office/drawing/2014/main" id="{E87D270E-7AA3-4C29-9957-8EBB52AD47CB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8" name="アーチ 1047">
                  <a:extLst>
                    <a:ext uri="{FF2B5EF4-FFF2-40B4-BE49-F238E27FC236}">
                      <a16:creationId xmlns:a16="http://schemas.microsoft.com/office/drawing/2014/main" id="{08E8F129-2F28-4506-A5AA-98D890037127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9" name="四角形: 角を丸くする 1048">
                  <a:extLst>
                    <a:ext uri="{FF2B5EF4-FFF2-40B4-BE49-F238E27FC236}">
                      <a16:creationId xmlns:a16="http://schemas.microsoft.com/office/drawing/2014/main" id="{45187B76-F198-4816-804E-E25146DB2835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0" name="楕円 1049">
                  <a:extLst>
                    <a:ext uri="{FF2B5EF4-FFF2-40B4-BE49-F238E27FC236}">
                      <a16:creationId xmlns:a16="http://schemas.microsoft.com/office/drawing/2014/main" id="{994403D1-49A0-442C-B6BD-25E039822ADA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34" name="グループ化 1033">
                <a:extLst>
                  <a:ext uri="{FF2B5EF4-FFF2-40B4-BE49-F238E27FC236}">
                    <a16:creationId xmlns:a16="http://schemas.microsoft.com/office/drawing/2014/main" id="{86A170EF-DF0D-4AA5-8A29-90756C86B85C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1035" name="フリーフォーム: 図形 1034">
                  <a:extLst>
                    <a:ext uri="{FF2B5EF4-FFF2-40B4-BE49-F238E27FC236}">
                      <a16:creationId xmlns:a16="http://schemas.microsoft.com/office/drawing/2014/main" id="{5E79ACC9-F837-4B6A-BC4E-B1995F9E8E00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6" name="楕円 1035">
                  <a:extLst>
                    <a:ext uri="{FF2B5EF4-FFF2-40B4-BE49-F238E27FC236}">
                      <a16:creationId xmlns:a16="http://schemas.microsoft.com/office/drawing/2014/main" id="{F6117689-85B5-4222-B77E-12C894E9A331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004" name="グループ化 1003">
              <a:extLst>
                <a:ext uri="{FF2B5EF4-FFF2-40B4-BE49-F238E27FC236}">
                  <a16:creationId xmlns:a16="http://schemas.microsoft.com/office/drawing/2014/main" id="{9796547E-932B-474A-861B-91CBE54E17F7}"/>
                </a:ext>
              </a:extLst>
            </p:cNvPr>
            <p:cNvGrpSpPr/>
            <p:nvPr/>
          </p:nvGrpSpPr>
          <p:grpSpPr>
            <a:xfrm rot="12600000">
              <a:off x="1310522" y="5907461"/>
              <a:ext cx="262583" cy="432733"/>
              <a:chOff x="1213593" y="2419138"/>
              <a:chExt cx="262583" cy="432733"/>
            </a:xfrm>
          </p:grpSpPr>
          <p:sp>
            <p:nvSpPr>
              <p:cNvPr id="1031" name="四角形: 上の 2 つの角を丸める 1030">
                <a:extLst>
                  <a:ext uri="{FF2B5EF4-FFF2-40B4-BE49-F238E27FC236}">
                    <a16:creationId xmlns:a16="http://schemas.microsoft.com/office/drawing/2014/main" id="{EFA55847-792A-4B5A-ACBE-BCB6BBF27FC8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2" name="四角形: 上の 2 つの角を丸める 1031">
                <a:extLst>
                  <a:ext uri="{FF2B5EF4-FFF2-40B4-BE49-F238E27FC236}">
                    <a16:creationId xmlns:a16="http://schemas.microsoft.com/office/drawing/2014/main" id="{F6BA6846-DF3D-4AB3-9FAE-46A47F2A49C5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5" name="グループ化 1004">
              <a:extLst>
                <a:ext uri="{FF2B5EF4-FFF2-40B4-BE49-F238E27FC236}">
                  <a16:creationId xmlns:a16="http://schemas.microsoft.com/office/drawing/2014/main" id="{DFFD2578-F781-4D2A-B27A-F5AC8AE9C3E5}"/>
                </a:ext>
              </a:extLst>
            </p:cNvPr>
            <p:cNvGrpSpPr/>
            <p:nvPr/>
          </p:nvGrpSpPr>
          <p:grpSpPr>
            <a:xfrm>
              <a:off x="601752" y="4704248"/>
              <a:ext cx="652877" cy="334322"/>
              <a:chOff x="671569" y="862641"/>
              <a:chExt cx="683016" cy="349755"/>
            </a:xfrm>
          </p:grpSpPr>
          <p:sp>
            <p:nvSpPr>
              <p:cNvPr id="1028" name="フリーフォーム: 図形 1027">
                <a:extLst>
                  <a:ext uri="{FF2B5EF4-FFF2-40B4-BE49-F238E27FC236}">
                    <a16:creationId xmlns:a16="http://schemas.microsoft.com/office/drawing/2014/main" id="{5D83CEA6-0F1F-4DB3-88C7-35A221A404A6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9" name="四角形: 角を丸くする 1028">
                <a:extLst>
                  <a:ext uri="{FF2B5EF4-FFF2-40B4-BE49-F238E27FC236}">
                    <a16:creationId xmlns:a16="http://schemas.microsoft.com/office/drawing/2014/main" id="{B84085E7-73B4-4989-A8A6-6E7B46F2ECC7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0" name="四角形: 角を丸くする 1029">
                <a:extLst>
                  <a:ext uri="{FF2B5EF4-FFF2-40B4-BE49-F238E27FC236}">
                    <a16:creationId xmlns:a16="http://schemas.microsoft.com/office/drawing/2014/main" id="{90F7600D-595A-43D8-8145-47D80AA5748F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6" name="四角形: 上の 2 つの角を丸める 1005">
              <a:extLst>
                <a:ext uri="{FF2B5EF4-FFF2-40B4-BE49-F238E27FC236}">
                  <a16:creationId xmlns:a16="http://schemas.microsoft.com/office/drawing/2014/main" id="{B40B4644-2E23-4467-958E-29FF8CABD0F1}"/>
                </a:ext>
              </a:extLst>
            </p:cNvPr>
            <p:cNvSpPr/>
            <p:nvPr/>
          </p:nvSpPr>
          <p:spPr>
            <a:xfrm>
              <a:off x="9300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07" name="グループ化 1006">
              <a:extLst>
                <a:ext uri="{FF2B5EF4-FFF2-40B4-BE49-F238E27FC236}">
                  <a16:creationId xmlns:a16="http://schemas.microsoft.com/office/drawing/2014/main" id="{05B3895A-AE0E-47A5-979D-F810112E0B10}"/>
                </a:ext>
              </a:extLst>
            </p:cNvPr>
            <p:cNvGrpSpPr/>
            <p:nvPr/>
          </p:nvGrpSpPr>
          <p:grpSpPr>
            <a:xfrm rot="20700000">
              <a:off x="1249972" y="5303306"/>
              <a:ext cx="351331" cy="680466"/>
              <a:chOff x="1042107" y="1854931"/>
              <a:chExt cx="351331" cy="680466"/>
            </a:xfrm>
          </p:grpSpPr>
          <p:sp>
            <p:nvSpPr>
              <p:cNvPr id="1026" name="台形 329">
                <a:extLst>
                  <a:ext uri="{FF2B5EF4-FFF2-40B4-BE49-F238E27FC236}">
                    <a16:creationId xmlns:a16="http://schemas.microsoft.com/office/drawing/2014/main" id="{A984C071-1512-474F-BBC3-94D6941C0D98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7" name="フリーフォーム: 図形 1026">
                <a:extLst>
                  <a:ext uri="{FF2B5EF4-FFF2-40B4-BE49-F238E27FC236}">
                    <a16:creationId xmlns:a16="http://schemas.microsoft.com/office/drawing/2014/main" id="{A82AF7D6-999A-4FAB-BFEC-A4FF18526AC9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66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8" name="台形 975">
              <a:extLst>
                <a:ext uri="{FF2B5EF4-FFF2-40B4-BE49-F238E27FC236}">
                  <a16:creationId xmlns:a16="http://schemas.microsoft.com/office/drawing/2014/main" id="{9ECFB3E2-6553-4205-9EF3-D273C9424CF1}"/>
                </a:ext>
              </a:extLst>
            </p:cNvPr>
            <p:cNvSpPr/>
            <p:nvPr/>
          </p:nvSpPr>
          <p:spPr>
            <a:xfrm rot="15300000">
              <a:off x="1550131" y="4950910"/>
              <a:ext cx="437401" cy="843398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  <a:gd name="connsiteX0" fmla="*/ 50381 w 394687"/>
                <a:gd name="connsiteY0" fmla="*/ 820306 h 854842"/>
                <a:gd name="connsiteX1" fmla="*/ 30945 w 394687"/>
                <a:gd name="connsiteY1" fmla="*/ 158136 h 854842"/>
                <a:gd name="connsiteX2" fmla="*/ 356918 w 394687"/>
                <a:gd name="connsiteY2" fmla="*/ 0 h 854842"/>
                <a:gd name="connsiteX3" fmla="*/ 394687 w 394687"/>
                <a:gd name="connsiteY3" fmla="*/ 842316 h 854842"/>
                <a:gd name="connsiteX4" fmla="*/ 50381 w 394687"/>
                <a:gd name="connsiteY4" fmla="*/ 820306 h 854842"/>
                <a:gd name="connsiteX0" fmla="*/ 80926 w 425232"/>
                <a:gd name="connsiteY0" fmla="*/ 820306 h 871332"/>
                <a:gd name="connsiteX1" fmla="*/ 4635 w 425232"/>
                <a:gd name="connsiteY1" fmla="*/ 241512 h 871332"/>
                <a:gd name="connsiteX2" fmla="*/ 387463 w 425232"/>
                <a:gd name="connsiteY2" fmla="*/ 0 h 871332"/>
                <a:gd name="connsiteX3" fmla="*/ 425232 w 425232"/>
                <a:gd name="connsiteY3" fmla="*/ 842316 h 871332"/>
                <a:gd name="connsiteX4" fmla="*/ 80926 w 425232"/>
                <a:gd name="connsiteY4" fmla="*/ 820306 h 871332"/>
                <a:gd name="connsiteX0" fmla="*/ 77688 w 421994"/>
                <a:gd name="connsiteY0" fmla="*/ 820306 h 874306"/>
                <a:gd name="connsiteX1" fmla="*/ 4973 w 421994"/>
                <a:gd name="connsiteY1" fmla="*/ 200562 h 874306"/>
                <a:gd name="connsiteX2" fmla="*/ 384225 w 421994"/>
                <a:gd name="connsiteY2" fmla="*/ 0 h 874306"/>
                <a:gd name="connsiteX3" fmla="*/ 421994 w 421994"/>
                <a:gd name="connsiteY3" fmla="*/ 842316 h 874306"/>
                <a:gd name="connsiteX4" fmla="*/ 77688 w 421994"/>
                <a:gd name="connsiteY4" fmla="*/ 820306 h 874306"/>
                <a:gd name="connsiteX0" fmla="*/ 59445 w 426213"/>
                <a:gd name="connsiteY0" fmla="*/ 747727 h 842752"/>
                <a:gd name="connsiteX1" fmla="*/ 9192 w 426213"/>
                <a:gd name="connsiteY1" fmla="*/ 200562 h 842752"/>
                <a:gd name="connsiteX2" fmla="*/ 388444 w 426213"/>
                <a:gd name="connsiteY2" fmla="*/ 0 h 842752"/>
                <a:gd name="connsiteX3" fmla="*/ 426213 w 426213"/>
                <a:gd name="connsiteY3" fmla="*/ 842316 h 842752"/>
                <a:gd name="connsiteX4" fmla="*/ 59445 w 426213"/>
                <a:gd name="connsiteY4" fmla="*/ 747727 h 842752"/>
                <a:gd name="connsiteX0" fmla="*/ 72614 w 439382"/>
                <a:gd name="connsiteY0" fmla="*/ 747727 h 843247"/>
                <a:gd name="connsiteX1" fmla="*/ 6197 w 439382"/>
                <a:gd name="connsiteY1" fmla="*/ 172564 h 843247"/>
                <a:gd name="connsiteX2" fmla="*/ 401613 w 439382"/>
                <a:gd name="connsiteY2" fmla="*/ 0 h 843247"/>
                <a:gd name="connsiteX3" fmla="*/ 439382 w 439382"/>
                <a:gd name="connsiteY3" fmla="*/ 842316 h 843247"/>
                <a:gd name="connsiteX4" fmla="*/ 72614 w 439382"/>
                <a:gd name="connsiteY4" fmla="*/ 747727 h 843247"/>
                <a:gd name="connsiteX0" fmla="*/ 72614 w 439382"/>
                <a:gd name="connsiteY0" fmla="*/ 747727 h 843247"/>
                <a:gd name="connsiteX1" fmla="*/ 6197 w 439382"/>
                <a:gd name="connsiteY1" fmla="*/ 172564 h 843247"/>
                <a:gd name="connsiteX2" fmla="*/ 401613 w 439382"/>
                <a:gd name="connsiteY2" fmla="*/ 0 h 843247"/>
                <a:gd name="connsiteX3" fmla="*/ 439382 w 439382"/>
                <a:gd name="connsiteY3" fmla="*/ 842316 h 843247"/>
                <a:gd name="connsiteX4" fmla="*/ 72614 w 439382"/>
                <a:gd name="connsiteY4" fmla="*/ 747727 h 843247"/>
                <a:gd name="connsiteX0" fmla="*/ 86788 w 437401"/>
                <a:gd name="connsiteY0" fmla="*/ 748769 h 843398"/>
                <a:gd name="connsiteX1" fmla="*/ 4216 w 437401"/>
                <a:gd name="connsiteY1" fmla="*/ 172564 h 843398"/>
                <a:gd name="connsiteX2" fmla="*/ 399632 w 437401"/>
                <a:gd name="connsiteY2" fmla="*/ 0 h 843398"/>
                <a:gd name="connsiteX3" fmla="*/ 437401 w 437401"/>
                <a:gd name="connsiteY3" fmla="*/ 842316 h 843398"/>
                <a:gd name="connsiteX4" fmla="*/ 86788 w 437401"/>
                <a:gd name="connsiteY4" fmla="*/ 748769 h 843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401" h="843398">
                  <a:moveTo>
                    <a:pt x="86788" y="748769"/>
                  </a:moveTo>
                  <a:cubicBezTo>
                    <a:pt x="14590" y="637144"/>
                    <a:pt x="-10993" y="400624"/>
                    <a:pt x="4216" y="172564"/>
                  </a:cubicBezTo>
                  <a:lnTo>
                    <a:pt x="399632" y="0"/>
                  </a:lnTo>
                  <a:lnTo>
                    <a:pt x="437401" y="842316"/>
                  </a:lnTo>
                  <a:cubicBezTo>
                    <a:pt x="300944" y="842316"/>
                    <a:pt x="158986" y="860394"/>
                    <a:pt x="86788" y="748769"/>
                  </a:cubicBezTo>
                  <a:close/>
                </a:path>
              </a:pathLst>
            </a:cu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09" name="グループ化 1008">
              <a:extLst>
                <a:ext uri="{FF2B5EF4-FFF2-40B4-BE49-F238E27FC236}">
                  <a16:creationId xmlns:a16="http://schemas.microsoft.com/office/drawing/2014/main" id="{FDE67657-1DEB-45C0-83E0-12FCF9AB69AB}"/>
                </a:ext>
              </a:extLst>
            </p:cNvPr>
            <p:cNvGrpSpPr/>
            <p:nvPr/>
          </p:nvGrpSpPr>
          <p:grpSpPr>
            <a:xfrm rot="20700000">
              <a:off x="1513858" y="4162425"/>
              <a:ext cx="517944" cy="1021209"/>
              <a:chOff x="4672514" y="4585944"/>
              <a:chExt cx="517944" cy="1021209"/>
            </a:xfrm>
          </p:grpSpPr>
          <p:sp>
            <p:nvSpPr>
              <p:cNvPr id="1024" name="台形 1023">
                <a:extLst>
                  <a:ext uri="{FF2B5EF4-FFF2-40B4-BE49-F238E27FC236}">
                    <a16:creationId xmlns:a16="http://schemas.microsoft.com/office/drawing/2014/main" id="{6C285B99-C124-428D-9CE8-CC407E2C2135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5" name="四角形: 上の 2 つの角を丸める 1024">
                <a:extLst>
                  <a:ext uri="{FF2B5EF4-FFF2-40B4-BE49-F238E27FC236}">
                    <a16:creationId xmlns:a16="http://schemas.microsoft.com/office/drawing/2014/main" id="{99139E84-6544-4E83-BAC1-FAE102F00703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0" name="フリーフォーム: 図形 1009">
              <a:extLst>
                <a:ext uri="{FF2B5EF4-FFF2-40B4-BE49-F238E27FC236}">
                  <a16:creationId xmlns:a16="http://schemas.microsoft.com/office/drawing/2014/main" id="{78C9B4F0-4041-46DC-80C1-2E2D30311FBF}"/>
                </a:ext>
              </a:extLst>
            </p:cNvPr>
            <p:cNvSpPr/>
            <p:nvPr/>
          </p:nvSpPr>
          <p:spPr>
            <a:xfrm rot="17100000">
              <a:off x="10563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2" name="フリーフォーム: 図形 1011">
              <a:extLst>
                <a:ext uri="{FF2B5EF4-FFF2-40B4-BE49-F238E27FC236}">
                  <a16:creationId xmlns:a16="http://schemas.microsoft.com/office/drawing/2014/main" id="{CAE91B4C-6DCF-4AE9-BA78-2B04243FE60D}"/>
                </a:ext>
              </a:extLst>
            </p:cNvPr>
            <p:cNvSpPr/>
            <p:nvPr/>
          </p:nvSpPr>
          <p:spPr>
            <a:xfrm>
              <a:off x="20328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3" name="四角形: 上の 2 つの角を丸める 36">
              <a:extLst>
                <a:ext uri="{FF2B5EF4-FFF2-40B4-BE49-F238E27FC236}">
                  <a16:creationId xmlns:a16="http://schemas.microsoft.com/office/drawing/2014/main" id="{62D8BE31-E047-4B71-80F3-E8E0916661FB}"/>
                </a:ext>
              </a:extLst>
            </p:cNvPr>
            <p:cNvSpPr/>
            <p:nvPr/>
          </p:nvSpPr>
          <p:spPr>
            <a:xfrm rot="2700000">
              <a:off x="1520534" y="447621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56" name="グループ化 1055">
              <a:extLst>
                <a:ext uri="{FF2B5EF4-FFF2-40B4-BE49-F238E27FC236}">
                  <a16:creationId xmlns:a16="http://schemas.microsoft.com/office/drawing/2014/main" id="{B2E73FF5-E34B-4FF9-8F76-DBAE26158384}"/>
                </a:ext>
              </a:extLst>
            </p:cNvPr>
            <p:cNvGrpSpPr/>
            <p:nvPr/>
          </p:nvGrpSpPr>
          <p:grpSpPr>
            <a:xfrm>
              <a:off x="1022049" y="3041328"/>
              <a:ext cx="1202047" cy="1321733"/>
              <a:chOff x="5735994" y="6021416"/>
              <a:chExt cx="1202047" cy="1321733"/>
            </a:xfrm>
          </p:grpSpPr>
          <p:sp>
            <p:nvSpPr>
              <p:cNvPr id="1057" name="楕円 1">
                <a:extLst>
                  <a:ext uri="{FF2B5EF4-FFF2-40B4-BE49-F238E27FC236}">
                    <a16:creationId xmlns:a16="http://schemas.microsoft.com/office/drawing/2014/main" id="{BC16F492-8830-4C0D-A64D-03C829366F00}"/>
                  </a:ext>
                </a:extLst>
              </p:cNvPr>
              <p:cNvSpPr/>
              <p:nvPr/>
            </p:nvSpPr>
            <p:spPr>
              <a:xfrm rot="20952697">
                <a:off x="5743407" y="680349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四角形: 角を丸くする 1057">
                <a:extLst>
                  <a:ext uri="{FF2B5EF4-FFF2-40B4-BE49-F238E27FC236}">
                    <a16:creationId xmlns:a16="http://schemas.microsoft.com/office/drawing/2014/main" id="{6241220A-311D-45B5-9AA1-EEFCA6CDC2DD}"/>
                  </a:ext>
                </a:extLst>
              </p:cNvPr>
              <p:cNvSpPr/>
              <p:nvPr/>
            </p:nvSpPr>
            <p:spPr>
              <a:xfrm rot="20952697">
                <a:off x="5769388" y="6093485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CD79C5B3-7452-452B-BD99-301A9DECA16E}"/>
                  </a:ext>
                </a:extLst>
              </p:cNvPr>
              <p:cNvSpPr/>
              <p:nvPr/>
            </p:nvSpPr>
            <p:spPr>
              <a:xfrm rot="20952697">
                <a:off x="5829723" y="6626536"/>
                <a:ext cx="162504" cy="222300"/>
              </a:xfrm>
              <a:custGeom>
                <a:avLst/>
                <a:gdLst>
                  <a:gd name="connsiteX0" fmla="*/ 4834 w 162504"/>
                  <a:gd name="connsiteY0" fmla="*/ 0 h 222300"/>
                  <a:gd name="connsiteX1" fmla="*/ 58313 w 162504"/>
                  <a:gd name="connsiteY1" fmla="*/ 60606 h 222300"/>
                  <a:gd name="connsiteX2" fmla="*/ 59634 w 162504"/>
                  <a:gd name="connsiteY2" fmla="*/ 61270 h 222300"/>
                  <a:gd name="connsiteX3" fmla="*/ 64369 w 162504"/>
                  <a:gd name="connsiteY3" fmla="*/ 48858 h 222300"/>
                  <a:gd name="connsiteX4" fmla="*/ 105018 w 162504"/>
                  <a:gd name="connsiteY4" fmla="*/ 19100 h 222300"/>
                  <a:gd name="connsiteX5" fmla="*/ 162504 w 162504"/>
                  <a:gd name="connsiteY5" fmla="*/ 120700 h 222300"/>
                  <a:gd name="connsiteX6" fmla="*/ 105018 w 162504"/>
                  <a:gd name="connsiteY6" fmla="*/ 222300 h 222300"/>
                  <a:gd name="connsiteX7" fmla="*/ 47532 w 162504"/>
                  <a:gd name="connsiteY7" fmla="*/ 120700 h 222300"/>
                  <a:gd name="connsiteX8" fmla="*/ 51697 w 162504"/>
                  <a:gd name="connsiteY8" fmla="*/ 84240 h 222300"/>
                  <a:gd name="connsiteX9" fmla="*/ 44292 w 162504"/>
                  <a:gd name="connsiteY9" fmla="*/ 81512 h 222300"/>
                  <a:gd name="connsiteX10" fmla="*/ 4834 w 162504"/>
                  <a:gd name="connsiteY10" fmla="*/ 0 h 2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504" h="222300">
                    <a:moveTo>
                      <a:pt x="4834" y="0"/>
                    </a:moveTo>
                    <a:cubicBezTo>
                      <a:pt x="14031" y="21904"/>
                      <a:pt x="33496" y="43962"/>
                      <a:pt x="58313" y="60606"/>
                    </a:cubicBezTo>
                    <a:lnTo>
                      <a:pt x="59634" y="61270"/>
                    </a:lnTo>
                    <a:lnTo>
                      <a:pt x="64369" y="48858"/>
                    </a:lnTo>
                    <a:cubicBezTo>
                      <a:pt x="74772" y="30472"/>
                      <a:pt x="89144" y="19100"/>
                      <a:pt x="105018" y="19100"/>
                    </a:cubicBezTo>
                    <a:cubicBezTo>
                      <a:pt x="136767" y="19100"/>
                      <a:pt x="162504" y="64588"/>
                      <a:pt x="162504" y="120700"/>
                    </a:cubicBezTo>
                    <a:cubicBezTo>
                      <a:pt x="162504" y="176812"/>
                      <a:pt x="136767" y="222300"/>
                      <a:pt x="105018" y="222300"/>
                    </a:cubicBezTo>
                    <a:cubicBezTo>
                      <a:pt x="73269" y="222300"/>
                      <a:pt x="47532" y="176812"/>
                      <a:pt x="47532" y="120700"/>
                    </a:cubicBezTo>
                    <a:lnTo>
                      <a:pt x="51697" y="84240"/>
                    </a:lnTo>
                    <a:lnTo>
                      <a:pt x="44292" y="81512"/>
                    </a:lnTo>
                    <a:cubicBezTo>
                      <a:pt x="8436" y="57465"/>
                      <a:pt x="-9230" y="20971"/>
                      <a:pt x="483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BCA5AD21-83EE-413E-88A8-5A9D3AF976DF}"/>
                  </a:ext>
                </a:extLst>
              </p:cNvPr>
              <p:cNvSpPr/>
              <p:nvPr/>
            </p:nvSpPr>
            <p:spPr>
              <a:xfrm rot="20952697">
                <a:off x="5735994" y="6021416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16697496-9745-4E25-9794-B6370038FFAA}"/>
                  </a:ext>
                </a:extLst>
              </p:cNvPr>
              <p:cNvSpPr/>
              <p:nvPr/>
            </p:nvSpPr>
            <p:spPr>
              <a:xfrm rot="20952697">
                <a:off x="6359332" y="65697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F0D11099-22E9-4AFE-A414-DF12FA9EB869}"/>
                  </a:ext>
                </a:extLst>
              </p:cNvPr>
              <p:cNvSpPr/>
              <p:nvPr/>
            </p:nvSpPr>
            <p:spPr>
              <a:xfrm rot="20952697">
                <a:off x="6358269" y="66080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月 1062">
                <a:extLst>
                  <a:ext uri="{FF2B5EF4-FFF2-40B4-BE49-F238E27FC236}">
                    <a16:creationId xmlns:a16="http://schemas.microsoft.com/office/drawing/2014/main" id="{E56F83AF-7DCE-46E5-BBAA-91DE71D14DAB}"/>
                  </a:ext>
                </a:extLst>
              </p:cNvPr>
              <p:cNvSpPr/>
              <p:nvPr/>
            </p:nvSpPr>
            <p:spPr>
              <a:xfrm rot="20235218" flipH="1">
                <a:off x="6193510" y="6251918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楕円 14">
                <a:extLst>
                  <a:ext uri="{FF2B5EF4-FFF2-40B4-BE49-F238E27FC236}">
                    <a16:creationId xmlns:a16="http://schemas.microsoft.com/office/drawing/2014/main" id="{55069C4E-23A9-400E-AA01-6D5632140769}"/>
                  </a:ext>
                </a:extLst>
              </p:cNvPr>
              <p:cNvSpPr/>
              <p:nvPr/>
            </p:nvSpPr>
            <p:spPr>
              <a:xfrm rot="20052697">
                <a:off x="5967266" y="7015226"/>
                <a:ext cx="155112" cy="129341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F92EFC79-ECF8-425C-9B08-38EB71298DA4}"/>
                  </a:ext>
                </a:extLst>
              </p:cNvPr>
              <p:cNvSpPr/>
              <p:nvPr/>
            </p:nvSpPr>
            <p:spPr>
              <a:xfrm rot="20052697">
                <a:off x="5999495" y="7023703"/>
                <a:ext cx="126041" cy="118804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月 1065">
                <a:extLst>
                  <a:ext uri="{FF2B5EF4-FFF2-40B4-BE49-F238E27FC236}">
                    <a16:creationId xmlns:a16="http://schemas.microsoft.com/office/drawing/2014/main" id="{ED95DD9C-40AF-4827-9E21-46C45D8CF3CF}"/>
                  </a:ext>
                </a:extLst>
              </p:cNvPr>
              <p:cNvSpPr/>
              <p:nvPr/>
            </p:nvSpPr>
            <p:spPr>
              <a:xfrm rot="3600000">
                <a:off x="5895382" y="6460826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楕円 1066">
                <a:extLst>
                  <a:ext uri="{FF2B5EF4-FFF2-40B4-BE49-F238E27FC236}">
                    <a16:creationId xmlns:a16="http://schemas.microsoft.com/office/drawing/2014/main" id="{039B7A6D-D781-42F8-B1FE-7D793A23B050}"/>
                  </a:ext>
                </a:extLst>
              </p:cNvPr>
              <p:cNvSpPr/>
              <p:nvPr/>
            </p:nvSpPr>
            <p:spPr>
              <a:xfrm rot="20952697">
                <a:off x="5891827" y="6690040"/>
                <a:ext cx="69180" cy="6918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9576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D961CD52-EE24-4566-8972-EC7AAB992694}"/>
              </a:ext>
            </a:extLst>
          </p:cNvPr>
          <p:cNvGrpSpPr/>
          <p:nvPr/>
        </p:nvGrpSpPr>
        <p:grpSpPr>
          <a:xfrm>
            <a:off x="1015802" y="1136870"/>
            <a:ext cx="1933831" cy="2230473"/>
            <a:chOff x="-120906" y="-368712"/>
            <a:chExt cx="2955511" cy="3408874"/>
          </a:xfrm>
        </p:grpSpPr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FB14B2DD-D200-4727-8A87-BD75CB851082}"/>
                </a:ext>
              </a:extLst>
            </p:cNvPr>
            <p:cNvSpPr/>
            <p:nvPr/>
          </p:nvSpPr>
          <p:spPr>
            <a:xfrm>
              <a:off x="935672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四角形: 上の 2 つの角を丸める 36">
              <a:extLst>
                <a:ext uri="{FF2B5EF4-FFF2-40B4-BE49-F238E27FC236}">
                  <a16:creationId xmlns:a16="http://schemas.microsoft.com/office/drawing/2014/main" id="{6B817336-D388-4D19-A60C-A5E9137ABDB4}"/>
                </a:ext>
              </a:extLst>
            </p:cNvPr>
            <p:cNvSpPr/>
            <p:nvPr/>
          </p:nvSpPr>
          <p:spPr>
            <a:xfrm rot="2700000">
              <a:off x="1310896" y="10458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9BB0298E-2259-4443-85D1-520B2828D41B}"/>
                </a:ext>
              </a:extLst>
            </p:cNvPr>
            <p:cNvGrpSpPr/>
            <p:nvPr/>
          </p:nvGrpSpPr>
          <p:grpSpPr>
            <a:xfrm rot="20700000">
              <a:off x="1099740" y="1841622"/>
              <a:ext cx="351331" cy="680466"/>
              <a:chOff x="1042107" y="1854931"/>
              <a:chExt cx="351331" cy="680466"/>
            </a:xfrm>
          </p:grpSpPr>
          <p:sp>
            <p:nvSpPr>
              <p:cNvPr id="330" name="台形 329">
                <a:extLst>
                  <a:ext uri="{FF2B5EF4-FFF2-40B4-BE49-F238E27FC236}">
                    <a16:creationId xmlns:a16="http://schemas.microsoft.com/office/drawing/2014/main" id="{99DBE459-D9F4-4C84-8C61-4F4FEF216930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DDF14337-071D-4B8A-BC07-C1173CEF74CB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4" name="台形 333">
              <a:extLst>
                <a:ext uri="{FF2B5EF4-FFF2-40B4-BE49-F238E27FC236}">
                  <a16:creationId xmlns:a16="http://schemas.microsoft.com/office/drawing/2014/main" id="{CCDCF762-E6BD-4F41-AD40-711349D319BB}"/>
                </a:ext>
              </a:extLst>
            </p:cNvPr>
            <p:cNvSpPr/>
            <p:nvPr/>
          </p:nvSpPr>
          <p:spPr>
            <a:xfrm rot="3600000">
              <a:off x="1262155" y="1701037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rgbClr val="FF33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台形 261">
              <a:extLst>
                <a:ext uri="{FF2B5EF4-FFF2-40B4-BE49-F238E27FC236}">
                  <a16:creationId xmlns:a16="http://schemas.microsoft.com/office/drawing/2014/main" id="{69D8AAA4-71EC-4433-8DE7-7479DFD85F03}"/>
                </a:ext>
              </a:extLst>
            </p:cNvPr>
            <p:cNvSpPr/>
            <p:nvPr/>
          </p:nvSpPr>
          <p:spPr>
            <a:xfrm>
              <a:off x="1482573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2364146B-620F-4009-A8E3-0C86D01ADC21}"/>
                </a:ext>
              </a:extLst>
            </p:cNvPr>
            <p:cNvGrpSpPr/>
            <p:nvPr/>
          </p:nvGrpSpPr>
          <p:grpSpPr>
            <a:xfrm>
              <a:off x="-120906" y="1221710"/>
              <a:ext cx="2955511" cy="1818452"/>
              <a:chOff x="-120906" y="1221710"/>
              <a:chExt cx="2955511" cy="1818452"/>
            </a:xfrm>
          </p:grpSpPr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D198973A-ACE8-46B7-A846-FEA861D7BF8F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3" name="星: 32 pt 2">
                  <a:extLst>
                    <a:ext uri="{FF2B5EF4-FFF2-40B4-BE49-F238E27FC236}">
                      <a16:creationId xmlns:a16="http://schemas.microsoft.com/office/drawing/2014/main" id="{F27C3734-03F1-451E-8955-93E2FFDFCC52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" name="星: 32 pt 4">
                  <a:extLst>
                    <a:ext uri="{FF2B5EF4-FFF2-40B4-BE49-F238E27FC236}">
                      <a16:creationId xmlns:a16="http://schemas.microsoft.com/office/drawing/2014/main" id="{065F712C-F1C2-4D9B-ACFE-A8DE916474FE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円: 塗りつぶしなし 6">
                  <a:extLst>
                    <a:ext uri="{FF2B5EF4-FFF2-40B4-BE49-F238E27FC236}">
                      <a16:creationId xmlns:a16="http://schemas.microsoft.com/office/drawing/2014/main" id="{C5B1DB81-F687-44C7-95E2-14C899570613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円: 塗りつぶしなし 8">
                  <a:extLst>
                    <a:ext uri="{FF2B5EF4-FFF2-40B4-BE49-F238E27FC236}">
                      <a16:creationId xmlns:a16="http://schemas.microsoft.com/office/drawing/2014/main" id="{CDDC743B-E52E-48DF-A5E0-D5C2C293BE3D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アーチ 10">
                  <a:extLst>
                    <a:ext uri="{FF2B5EF4-FFF2-40B4-BE49-F238E27FC236}">
                      <a16:creationId xmlns:a16="http://schemas.microsoft.com/office/drawing/2014/main" id="{59786E66-52CC-4D1B-8BD2-27F4ADD9A746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016F7C6F-3909-43E7-8F7D-6F858469E481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円: 塗りつぶしなし 20">
                  <a:extLst>
                    <a:ext uri="{FF2B5EF4-FFF2-40B4-BE49-F238E27FC236}">
                      <a16:creationId xmlns:a16="http://schemas.microsoft.com/office/drawing/2014/main" id="{E75C3F94-4436-4C6B-9176-9C8EFEA8D18B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円: 塗りつぶしなし 22">
                  <a:extLst>
                    <a:ext uri="{FF2B5EF4-FFF2-40B4-BE49-F238E27FC236}">
                      <a16:creationId xmlns:a16="http://schemas.microsoft.com/office/drawing/2014/main" id="{7CD82138-0F85-40C5-AA66-CC857EF8CE94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四角形: 角を丸くする 24">
                  <a:extLst>
                    <a:ext uri="{FF2B5EF4-FFF2-40B4-BE49-F238E27FC236}">
                      <a16:creationId xmlns:a16="http://schemas.microsoft.com/office/drawing/2014/main" id="{CCA89BEC-46D7-4AF8-9879-41582F6B3D6B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四角形: 上の 2 つの角を丸める 30">
                  <a:extLst>
                    <a:ext uri="{FF2B5EF4-FFF2-40B4-BE49-F238E27FC236}">
                      <a16:creationId xmlns:a16="http://schemas.microsoft.com/office/drawing/2014/main" id="{3C9057CD-BFC6-47B2-BDD8-C9DBE4002145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台形 32">
                  <a:extLst>
                    <a:ext uri="{FF2B5EF4-FFF2-40B4-BE49-F238E27FC236}">
                      <a16:creationId xmlns:a16="http://schemas.microsoft.com/office/drawing/2014/main" id="{E49A8383-7B82-4093-82E9-FB5F1385C83A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アーチ 34">
                  <a:extLst>
                    <a:ext uri="{FF2B5EF4-FFF2-40B4-BE49-F238E27FC236}">
                      <a16:creationId xmlns:a16="http://schemas.microsoft.com/office/drawing/2014/main" id="{07CF47F1-3AAC-479B-9652-D95A911E32FB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1DF975FE-64E7-41AD-8B08-7DAD766FDD3B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C20F7D6C-E8DC-4AB4-BEC9-ECA157C259EE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68D51AD6-2320-4602-BD1F-D7CC996F91C3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CA9CE299-F655-4C7E-B93F-6042D6B8A9D1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楕円 314">
                  <a:extLst>
                    <a:ext uri="{FF2B5EF4-FFF2-40B4-BE49-F238E27FC236}">
                      <a16:creationId xmlns:a16="http://schemas.microsoft.com/office/drawing/2014/main" id="{02F48FE9-A3F5-4AD1-ACC4-F7647C53C978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BB2E8854-BCD3-4D80-A594-C33F3C289BCE}"/>
                </a:ext>
              </a:extLst>
            </p:cNvPr>
            <p:cNvGrpSpPr/>
            <p:nvPr/>
          </p:nvGrpSpPr>
          <p:grpSpPr>
            <a:xfrm rot="900000">
              <a:off x="1168542" y="2397339"/>
              <a:ext cx="262583" cy="432734"/>
              <a:chOff x="1213593" y="2419137"/>
              <a:chExt cx="262583" cy="432734"/>
            </a:xfrm>
          </p:grpSpPr>
          <p:sp>
            <p:nvSpPr>
              <p:cNvPr id="345" name="四角形: 上の 2 つの角を丸める 344">
                <a:extLst>
                  <a:ext uri="{FF2B5EF4-FFF2-40B4-BE49-F238E27FC236}">
                    <a16:creationId xmlns:a16="http://schemas.microsoft.com/office/drawing/2014/main" id="{8B76145D-DFC0-4FF9-A98B-CBBC2EEDD1BF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四角形: 上の 2 つの角を丸める 346">
                <a:extLst>
                  <a:ext uri="{FF2B5EF4-FFF2-40B4-BE49-F238E27FC236}">
                    <a16:creationId xmlns:a16="http://schemas.microsoft.com/office/drawing/2014/main" id="{BC138E32-648E-4899-B83B-9FDB42EF002E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3CD2B3BF-4075-428A-8586-411C7CC6A7B2}"/>
                </a:ext>
              </a:extLst>
            </p:cNvPr>
            <p:cNvGrpSpPr/>
            <p:nvPr/>
          </p:nvGrpSpPr>
          <p:grpSpPr>
            <a:xfrm rot="900000">
              <a:off x="1187087" y="2066133"/>
              <a:ext cx="351331" cy="672229"/>
              <a:chOff x="1367356" y="2086298"/>
              <a:chExt cx="351331" cy="672229"/>
            </a:xfrm>
          </p:grpSpPr>
          <p:sp>
            <p:nvSpPr>
              <p:cNvPr id="350" name="台形 349">
                <a:extLst>
                  <a:ext uri="{FF2B5EF4-FFF2-40B4-BE49-F238E27FC236}">
                    <a16:creationId xmlns:a16="http://schemas.microsoft.com/office/drawing/2014/main" id="{F3597BA4-C1F7-4315-9669-B6CA7C046070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CC45C442-C741-4FD6-AE5E-EF1B6C932AE7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91393354-9E8D-45D8-B591-CD07E210AEA0}"/>
                </a:ext>
              </a:extLst>
            </p:cNvPr>
            <p:cNvGrpSpPr/>
            <p:nvPr/>
          </p:nvGrpSpPr>
          <p:grpSpPr>
            <a:xfrm>
              <a:off x="601752" y="881548"/>
              <a:ext cx="652877" cy="334322"/>
              <a:chOff x="671569" y="862641"/>
              <a:chExt cx="683016" cy="349755"/>
            </a:xfrm>
          </p:grpSpPr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0E64A37F-D4D0-4FB6-8EBC-A73797F109FB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四角形: 角を丸くする 358">
                <a:extLst>
                  <a:ext uri="{FF2B5EF4-FFF2-40B4-BE49-F238E27FC236}">
                    <a16:creationId xmlns:a16="http://schemas.microsoft.com/office/drawing/2014/main" id="{A4965F4E-34D4-4465-A1C0-74CB3BA412DC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四角形: 角を丸くする 360">
                <a:extLst>
                  <a:ext uri="{FF2B5EF4-FFF2-40B4-BE49-F238E27FC236}">
                    <a16:creationId xmlns:a16="http://schemas.microsoft.com/office/drawing/2014/main" id="{5DF9FCC9-830D-4FFA-A99F-697E268A1DF5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0" name="四角形: 上の 2 つの角を丸める 399">
              <a:extLst>
                <a:ext uri="{FF2B5EF4-FFF2-40B4-BE49-F238E27FC236}">
                  <a16:creationId xmlns:a16="http://schemas.microsoft.com/office/drawing/2014/main" id="{E1454BA0-12C0-40AE-BB3A-D9A657F04101}"/>
                </a:ext>
              </a:extLst>
            </p:cNvPr>
            <p:cNvSpPr/>
            <p:nvPr/>
          </p:nvSpPr>
          <p:spPr>
            <a:xfrm>
              <a:off x="927471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" name="台形 1">
              <a:extLst>
                <a:ext uri="{FF2B5EF4-FFF2-40B4-BE49-F238E27FC236}">
                  <a16:creationId xmlns:a16="http://schemas.microsoft.com/office/drawing/2014/main" id="{C59B5B81-371C-4ECE-BB6E-366EA4A3161D}"/>
                </a:ext>
              </a:extLst>
            </p:cNvPr>
            <p:cNvSpPr/>
            <p:nvPr/>
          </p:nvSpPr>
          <p:spPr>
            <a:xfrm rot="1800000">
              <a:off x="1287929" y="1632637"/>
              <a:ext cx="497380" cy="542035"/>
            </a:xfrm>
            <a:prstGeom prst="trapezoid">
              <a:avLst>
                <a:gd name="adj" fmla="val 13473"/>
              </a:avLst>
            </a:prstGeom>
            <a:solidFill>
              <a:srgbClr val="FF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8DAC6334-D160-4904-BDD7-3FB54D8A225B}"/>
                </a:ext>
              </a:extLst>
            </p:cNvPr>
            <p:cNvSpPr/>
            <p:nvPr/>
          </p:nvSpPr>
          <p:spPr>
            <a:xfrm>
              <a:off x="1335900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AC4AE41-0A98-4F3F-AC42-B706FE9F46A1}"/>
                </a:ext>
              </a:extLst>
            </p:cNvPr>
            <p:cNvSpPr/>
            <p:nvPr/>
          </p:nvSpPr>
          <p:spPr>
            <a:xfrm rot="8100000">
              <a:off x="1139549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四角形: 上の 2 つの角を丸める 36">
              <a:extLst>
                <a:ext uri="{FF2B5EF4-FFF2-40B4-BE49-F238E27FC236}">
                  <a16:creationId xmlns:a16="http://schemas.microsoft.com/office/drawing/2014/main" id="{FE66A567-8713-4454-B23E-E0B2B28D712D}"/>
                </a:ext>
              </a:extLst>
            </p:cNvPr>
            <p:cNvSpPr/>
            <p:nvPr/>
          </p:nvSpPr>
          <p:spPr>
            <a:xfrm rot="2700000">
              <a:off x="1436794" y="10709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3DC4E900-BB72-47E6-92FB-98AED4E90304}"/>
                </a:ext>
              </a:extLst>
            </p:cNvPr>
            <p:cNvGrpSpPr/>
            <p:nvPr/>
          </p:nvGrpSpPr>
          <p:grpSpPr>
            <a:xfrm rot="591319">
              <a:off x="1059059" y="-368712"/>
              <a:ext cx="1202047" cy="1321733"/>
              <a:chOff x="5735994" y="6021416"/>
              <a:chExt cx="1202047" cy="1321733"/>
            </a:xfrm>
          </p:grpSpPr>
          <p:sp>
            <p:nvSpPr>
              <p:cNvPr id="378" name="楕円 1">
                <a:extLst>
                  <a:ext uri="{FF2B5EF4-FFF2-40B4-BE49-F238E27FC236}">
                    <a16:creationId xmlns:a16="http://schemas.microsoft.com/office/drawing/2014/main" id="{965FF819-09DC-4B0D-97F2-D61E0CCE39A2}"/>
                  </a:ext>
                </a:extLst>
              </p:cNvPr>
              <p:cNvSpPr/>
              <p:nvPr/>
            </p:nvSpPr>
            <p:spPr>
              <a:xfrm rot="20952697">
                <a:off x="5743407" y="680349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四角形: 角を丸くする 378">
                <a:extLst>
                  <a:ext uri="{FF2B5EF4-FFF2-40B4-BE49-F238E27FC236}">
                    <a16:creationId xmlns:a16="http://schemas.microsoft.com/office/drawing/2014/main" id="{AFC1D22E-E2CE-442C-8978-ABDA43B488A3}"/>
                  </a:ext>
                </a:extLst>
              </p:cNvPr>
              <p:cNvSpPr/>
              <p:nvPr/>
            </p:nvSpPr>
            <p:spPr>
              <a:xfrm rot="20952697">
                <a:off x="5769388" y="6093485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D5DD5F00-52ED-449B-B980-2D6A9FE20683}"/>
                  </a:ext>
                </a:extLst>
              </p:cNvPr>
              <p:cNvSpPr/>
              <p:nvPr/>
            </p:nvSpPr>
            <p:spPr>
              <a:xfrm rot="20952697">
                <a:off x="5829723" y="6626536"/>
                <a:ext cx="162504" cy="222300"/>
              </a:xfrm>
              <a:custGeom>
                <a:avLst/>
                <a:gdLst>
                  <a:gd name="connsiteX0" fmla="*/ 4834 w 162504"/>
                  <a:gd name="connsiteY0" fmla="*/ 0 h 222300"/>
                  <a:gd name="connsiteX1" fmla="*/ 58313 w 162504"/>
                  <a:gd name="connsiteY1" fmla="*/ 60606 h 222300"/>
                  <a:gd name="connsiteX2" fmla="*/ 59634 w 162504"/>
                  <a:gd name="connsiteY2" fmla="*/ 61270 h 222300"/>
                  <a:gd name="connsiteX3" fmla="*/ 64369 w 162504"/>
                  <a:gd name="connsiteY3" fmla="*/ 48858 h 222300"/>
                  <a:gd name="connsiteX4" fmla="*/ 105018 w 162504"/>
                  <a:gd name="connsiteY4" fmla="*/ 19100 h 222300"/>
                  <a:gd name="connsiteX5" fmla="*/ 162504 w 162504"/>
                  <a:gd name="connsiteY5" fmla="*/ 120700 h 222300"/>
                  <a:gd name="connsiteX6" fmla="*/ 105018 w 162504"/>
                  <a:gd name="connsiteY6" fmla="*/ 222300 h 222300"/>
                  <a:gd name="connsiteX7" fmla="*/ 47532 w 162504"/>
                  <a:gd name="connsiteY7" fmla="*/ 120700 h 222300"/>
                  <a:gd name="connsiteX8" fmla="*/ 51697 w 162504"/>
                  <a:gd name="connsiteY8" fmla="*/ 84240 h 222300"/>
                  <a:gd name="connsiteX9" fmla="*/ 44292 w 162504"/>
                  <a:gd name="connsiteY9" fmla="*/ 81512 h 222300"/>
                  <a:gd name="connsiteX10" fmla="*/ 4834 w 162504"/>
                  <a:gd name="connsiteY10" fmla="*/ 0 h 2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504" h="222300">
                    <a:moveTo>
                      <a:pt x="4834" y="0"/>
                    </a:moveTo>
                    <a:cubicBezTo>
                      <a:pt x="14031" y="21904"/>
                      <a:pt x="33496" y="43962"/>
                      <a:pt x="58313" y="60606"/>
                    </a:cubicBezTo>
                    <a:lnTo>
                      <a:pt x="59634" y="61270"/>
                    </a:lnTo>
                    <a:lnTo>
                      <a:pt x="64369" y="48858"/>
                    </a:lnTo>
                    <a:cubicBezTo>
                      <a:pt x="74772" y="30472"/>
                      <a:pt x="89144" y="19100"/>
                      <a:pt x="105018" y="19100"/>
                    </a:cubicBezTo>
                    <a:cubicBezTo>
                      <a:pt x="136767" y="19100"/>
                      <a:pt x="162504" y="64588"/>
                      <a:pt x="162504" y="120700"/>
                    </a:cubicBezTo>
                    <a:cubicBezTo>
                      <a:pt x="162504" y="176812"/>
                      <a:pt x="136767" y="222300"/>
                      <a:pt x="105018" y="222300"/>
                    </a:cubicBezTo>
                    <a:cubicBezTo>
                      <a:pt x="73269" y="222300"/>
                      <a:pt x="47532" y="176812"/>
                      <a:pt x="47532" y="120700"/>
                    </a:cubicBezTo>
                    <a:lnTo>
                      <a:pt x="51697" y="84240"/>
                    </a:lnTo>
                    <a:lnTo>
                      <a:pt x="44292" y="81512"/>
                    </a:lnTo>
                    <a:cubicBezTo>
                      <a:pt x="8436" y="57465"/>
                      <a:pt x="-9230" y="20971"/>
                      <a:pt x="483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DB5331CA-E411-40E6-978D-3E7C403EDFBF}"/>
                  </a:ext>
                </a:extLst>
              </p:cNvPr>
              <p:cNvSpPr/>
              <p:nvPr/>
            </p:nvSpPr>
            <p:spPr>
              <a:xfrm rot="20952697">
                <a:off x="5735994" y="6021416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8D20B19F-DA67-48FF-B88F-C7FA5214D714}"/>
                  </a:ext>
                </a:extLst>
              </p:cNvPr>
              <p:cNvSpPr/>
              <p:nvPr/>
            </p:nvSpPr>
            <p:spPr>
              <a:xfrm rot="20952697">
                <a:off x="6359332" y="65697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05441361-A9D9-4D8C-AA3B-20688407E3C7}"/>
                  </a:ext>
                </a:extLst>
              </p:cNvPr>
              <p:cNvSpPr/>
              <p:nvPr/>
            </p:nvSpPr>
            <p:spPr>
              <a:xfrm rot="20952697">
                <a:off x="6358269" y="66080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月 384">
                <a:extLst>
                  <a:ext uri="{FF2B5EF4-FFF2-40B4-BE49-F238E27FC236}">
                    <a16:creationId xmlns:a16="http://schemas.microsoft.com/office/drawing/2014/main" id="{448E9B25-B079-42B8-B651-86529DD852F7}"/>
                  </a:ext>
                </a:extLst>
              </p:cNvPr>
              <p:cNvSpPr/>
              <p:nvPr/>
            </p:nvSpPr>
            <p:spPr>
              <a:xfrm rot="20235218" flipH="1">
                <a:off x="6193510" y="6251918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楕円 14">
                <a:extLst>
                  <a:ext uri="{FF2B5EF4-FFF2-40B4-BE49-F238E27FC236}">
                    <a16:creationId xmlns:a16="http://schemas.microsoft.com/office/drawing/2014/main" id="{35E1AB4D-32FB-42ED-898A-211D1EA50633}"/>
                  </a:ext>
                </a:extLst>
              </p:cNvPr>
              <p:cNvSpPr/>
              <p:nvPr/>
            </p:nvSpPr>
            <p:spPr>
              <a:xfrm rot="20052697">
                <a:off x="5981468" y="7011975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FBBC891A-43C8-4A3F-A3E9-08BA262DED3D}"/>
                  </a:ext>
                </a:extLst>
              </p:cNvPr>
              <p:cNvSpPr/>
              <p:nvPr/>
            </p:nvSpPr>
            <p:spPr>
              <a:xfrm rot="20052697">
                <a:off x="6012540" y="7020717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月 387">
                <a:extLst>
                  <a:ext uri="{FF2B5EF4-FFF2-40B4-BE49-F238E27FC236}">
                    <a16:creationId xmlns:a16="http://schemas.microsoft.com/office/drawing/2014/main" id="{9D4BAF2F-B151-4A34-92DB-E0867FF8AA72}"/>
                  </a:ext>
                </a:extLst>
              </p:cNvPr>
              <p:cNvSpPr/>
              <p:nvPr/>
            </p:nvSpPr>
            <p:spPr>
              <a:xfrm rot="4752697">
                <a:off x="5895382" y="6460826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B405EC51-9F0D-4E5C-8937-F73478BEC308}"/>
                  </a:ext>
                </a:extLst>
              </p:cNvPr>
              <p:cNvSpPr/>
              <p:nvPr/>
            </p:nvSpPr>
            <p:spPr>
              <a:xfrm rot="20952697">
                <a:off x="5891827" y="6690040"/>
                <a:ext cx="69180" cy="6918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B15E49D4-8C99-4057-9078-0EF7D601AFD9}"/>
              </a:ext>
            </a:extLst>
          </p:cNvPr>
          <p:cNvGrpSpPr/>
          <p:nvPr/>
        </p:nvGrpSpPr>
        <p:grpSpPr>
          <a:xfrm>
            <a:off x="3989055" y="1107572"/>
            <a:ext cx="1933831" cy="2255239"/>
            <a:chOff x="3184269" y="-406563"/>
            <a:chExt cx="2955511" cy="3446725"/>
          </a:xfrm>
        </p:grpSpPr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2900D650-9296-401C-BA1E-6EF52C4C7F84}"/>
                </a:ext>
              </a:extLst>
            </p:cNvPr>
            <p:cNvSpPr/>
            <p:nvPr/>
          </p:nvSpPr>
          <p:spPr>
            <a:xfrm>
              <a:off x="4240847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台形 317">
              <a:extLst>
                <a:ext uri="{FF2B5EF4-FFF2-40B4-BE49-F238E27FC236}">
                  <a16:creationId xmlns:a16="http://schemas.microsoft.com/office/drawing/2014/main" id="{CB2FCDB4-DE76-40C5-977B-2643A743AE7A}"/>
                </a:ext>
              </a:extLst>
            </p:cNvPr>
            <p:cNvSpPr/>
            <p:nvPr/>
          </p:nvSpPr>
          <p:spPr>
            <a:xfrm rot="18900000">
              <a:off x="4486800" y="9846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台形 318">
              <a:extLst>
                <a:ext uri="{FF2B5EF4-FFF2-40B4-BE49-F238E27FC236}">
                  <a16:creationId xmlns:a16="http://schemas.microsoft.com/office/drawing/2014/main" id="{A8C99788-355A-4A6C-AA97-22AA606FE7A9}"/>
                </a:ext>
              </a:extLst>
            </p:cNvPr>
            <p:cNvSpPr/>
            <p:nvPr/>
          </p:nvSpPr>
          <p:spPr>
            <a:xfrm rot="9900000">
              <a:off x="4459201" y="1773688"/>
              <a:ext cx="409370" cy="600568"/>
            </a:xfrm>
            <a:prstGeom prst="trapezoid">
              <a:avLst>
                <a:gd name="adj" fmla="val 11146"/>
              </a:avLst>
            </a:pr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台形 320">
              <a:extLst>
                <a:ext uri="{FF2B5EF4-FFF2-40B4-BE49-F238E27FC236}">
                  <a16:creationId xmlns:a16="http://schemas.microsoft.com/office/drawing/2014/main" id="{E32E17CD-6725-4A9D-92AB-F25D351E8F25}"/>
                </a:ext>
              </a:extLst>
            </p:cNvPr>
            <p:cNvSpPr/>
            <p:nvPr/>
          </p:nvSpPr>
          <p:spPr>
            <a:xfrm>
              <a:off x="4787748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2" name="グループ化 321">
              <a:extLst>
                <a:ext uri="{FF2B5EF4-FFF2-40B4-BE49-F238E27FC236}">
                  <a16:creationId xmlns:a16="http://schemas.microsoft.com/office/drawing/2014/main" id="{74AFC2F2-BC71-4ACD-B1B8-4037C6EC2D3D}"/>
                </a:ext>
              </a:extLst>
            </p:cNvPr>
            <p:cNvGrpSpPr/>
            <p:nvPr/>
          </p:nvGrpSpPr>
          <p:grpSpPr>
            <a:xfrm>
              <a:off x="3184269" y="1221710"/>
              <a:ext cx="2955511" cy="1818452"/>
              <a:chOff x="6537069" y="1221710"/>
              <a:chExt cx="2955511" cy="1818452"/>
            </a:xfrm>
          </p:grpSpPr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F91075E1-63D3-41D9-8679-17BFC1333E64}"/>
                  </a:ext>
                </a:extLst>
              </p:cNvPr>
              <p:cNvGrpSpPr/>
              <p:nvPr/>
            </p:nvGrpSpPr>
            <p:grpSpPr>
              <a:xfrm flipH="1">
                <a:off x="653706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327" name="星: 32 pt 326">
                  <a:extLst>
                    <a:ext uri="{FF2B5EF4-FFF2-40B4-BE49-F238E27FC236}">
                      <a16:creationId xmlns:a16="http://schemas.microsoft.com/office/drawing/2014/main" id="{F3322930-3546-4766-B13C-0E9004664C33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星: 32 pt 327">
                  <a:extLst>
                    <a:ext uri="{FF2B5EF4-FFF2-40B4-BE49-F238E27FC236}">
                      <a16:creationId xmlns:a16="http://schemas.microsoft.com/office/drawing/2014/main" id="{6203F169-0916-4D20-8F4F-4D616A7F96A6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円: 塗りつぶしなし 328">
                  <a:extLst>
                    <a:ext uri="{FF2B5EF4-FFF2-40B4-BE49-F238E27FC236}">
                      <a16:creationId xmlns:a16="http://schemas.microsoft.com/office/drawing/2014/main" id="{FE766992-AF20-4085-B818-868ABF91B453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円: 塗りつぶしなし 331">
                  <a:extLst>
                    <a:ext uri="{FF2B5EF4-FFF2-40B4-BE49-F238E27FC236}">
                      <a16:creationId xmlns:a16="http://schemas.microsoft.com/office/drawing/2014/main" id="{4BFD7BF7-174A-4E52-BB79-485C9909047A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アーチ 332">
                  <a:extLst>
                    <a:ext uri="{FF2B5EF4-FFF2-40B4-BE49-F238E27FC236}">
                      <a16:creationId xmlns:a16="http://schemas.microsoft.com/office/drawing/2014/main" id="{541BDEC9-C738-461E-B048-4CEAA386EC0A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9CA722F1-6293-44C4-BFB9-528298D272F9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円: 塗りつぶしなし 335">
                  <a:extLst>
                    <a:ext uri="{FF2B5EF4-FFF2-40B4-BE49-F238E27FC236}">
                      <a16:creationId xmlns:a16="http://schemas.microsoft.com/office/drawing/2014/main" id="{0EA7636E-EDDC-4C45-AA3B-889D69EDD367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円: 塗りつぶしなし 336">
                  <a:extLst>
                    <a:ext uri="{FF2B5EF4-FFF2-40B4-BE49-F238E27FC236}">
                      <a16:creationId xmlns:a16="http://schemas.microsoft.com/office/drawing/2014/main" id="{E43EC432-B11A-48FD-A3F1-5E249C9A173F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四角形: 角を丸くする 337">
                  <a:extLst>
                    <a:ext uri="{FF2B5EF4-FFF2-40B4-BE49-F238E27FC236}">
                      <a16:creationId xmlns:a16="http://schemas.microsoft.com/office/drawing/2014/main" id="{1FC84E48-0E6F-4AB2-9DEF-979C42AFD143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四角形: 上の 2 つの角を丸める 338">
                  <a:extLst>
                    <a:ext uri="{FF2B5EF4-FFF2-40B4-BE49-F238E27FC236}">
                      <a16:creationId xmlns:a16="http://schemas.microsoft.com/office/drawing/2014/main" id="{21D7F0D6-A53C-4260-BA17-EEAAD9848D87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台形 339">
                  <a:extLst>
                    <a:ext uri="{FF2B5EF4-FFF2-40B4-BE49-F238E27FC236}">
                      <a16:creationId xmlns:a16="http://schemas.microsoft.com/office/drawing/2014/main" id="{E10ED184-9193-4E5C-BB7D-A9EE82928F11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アーチ 340">
                  <a:extLst>
                    <a:ext uri="{FF2B5EF4-FFF2-40B4-BE49-F238E27FC236}">
                      <a16:creationId xmlns:a16="http://schemas.microsoft.com/office/drawing/2014/main" id="{AE51AB8A-8F38-49B1-8C98-111FAD645EEB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2" name="四角形: 角を丸くする 341">
                  <a:extLst>
                    <a:ext uri="{FF2B5EF4-FFF2-40B4-BE49-F238E27FC236}">
                      <a16:creationId xmlns:a16="http://schemas.microsoft.com/office/drawing/2014/main" id="{60114CA6-7B70-409E-B59C-AE88F1BA4A97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楕円 342">
                  <a:extLst>
                    <a:ext uri="{FF2B5EF4-FFF2-40B4-BE49-F238E27FC236}">
                      <a16:creationId xmlns:a16="http://schemas.microsoft.com/office/drawing/2014/main" id="{FED6D81D-9D7D-4495-A83D-976F9F917DAB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BC890C71-A283-4544-9953-8E48C706585D}"/>
                  </a:ext>
                </a:extLst>
              </p:cNvPr>
              <p:cNvGrpSpPr/>
              <p:nvPr/>
            </p:nvGrpSpPr>
            <p:grpSpPr>
              <a:xfrm>
                <a:off x="773917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E45E77EA-15EF-44D7-9ECB-3224A4FB1BFF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楕円 325">
                  <a:extLst>
                    <a:ext uri="{FF2B5EF4-FFF2-40B4-BE49-F238E27FC236}">
                      <a16:creationId xmlns:a16="http://schemas.microsoft.com/office/drawing/2014/main" id="{55A0BA4A-0792-4719-983C-8FECF5B5848F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DED08A93-5B9C-42FF-9AFD-0F6030701C86}"/>
                </a:ext>
              </a:extLst>
            </p:cNvPr>
            <p:cNvGrpSpPr/>
            <p:nvPr/>
          </p:nvGrpSpPr>
          <p:grpSpPr>
            <a:xfrm rot="900000">
              <a:off x="4473717" y="2397339"/>
              <a:ext cx="262583" cy="432734"/>
              <a:chOff x="1213593" y="2419137"/>
              <a:chExt cx="262583" cy="432734"/>
            </a:xfrm>
          </p:grpSpPr>
          <p:sp>
            <p:nvSpPr>
              <p:cNvPr id="346" name="四角形: 上の 2 つの角を丸める 345">
                <a:extLst>
                  <a:ext uri="{FF2B5EF4-FFF2-40B4-BE49-F238E27FC236}">
                    <a16:creationId xmlns:a16="http://schemas.microsoft.com/office/drawing/2014/main" id="{F9497792-E96C-478F-9179-B74FBC662C47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四角形: 上の 2 つの角を丸める 353">
                <a:extLst>
                  <a:ext uri="{FF2B5EF4-FFF2-40B4-BE49-F238E27FC236}">
                    <a16:creationId xmlns:a16="http://schemas.microsoft.com/office/drawing/2014/main" id="{97C34FC5-623F-43D8-9DC6-BD237B0292DE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A1501AF3-62ED-408B-BF14-C1C03D82FFCB}"/>
                </a:ext>
              </a:extLst>
            </p:cNvPr>
            <p:cNvGrpSpPr/>
            <p:nvPr/>
          </p:nvGrpSpPr>
          <p:grpSpPr>
            <a:xfrm rot="900000">
              <a:off x="4540240" y="1701702"/>
              <a:ext cx="456518" cy="1056825"/>
              <a:chOff x="1367356" y="1701702"/>
              <a:chExt cx="456518" cy="1056825"/>
            </a:xfrm>
          </p:grpSpPr>
          <p:sp>
            <p:nvSpPr>
              <p:cNvPr id="358" name="台形 357">
                <a:extLst>
                  <a:ext uri="{FF2B5EF4-FFF2-40B4-BE49-F238E27FC236}">
                    <a16:creationId xmlns:a16="http://schemas.microsoft.com/office/drawing/2014/main" id="{7F8B268C-67A8-4445-90D4-7C557234B35E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D1CF47B6-15D2-44DD-B24E-A7473753A265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台形 362">
                <a:extLst>
                  <a:ext uri="{FF2B5EF4-FFF2-40B4-BE49-F238E27FC236}">
                    <a16:creationId xmlns:a16="http://schemas.microsoft.com/office/drawing/2014/main" id="{0148A9D8-FEB1-4F6C-9E53-7481400418F4}"/>
                  </a:ext>
                </a:extLst>
              </p:cNvPr>
              <p:cNvSpPr/>
              <p:nvPr/>
            </p:nvSpPr>
            <p:spPr>
              <a:xfrm rot="10800000">
                <a:off x="1414504" y="1701702"/>
                <a:ext cx="409370" cy="856657"/>
              </a:xfrm>
              <a:prstGeom prst="trapezoid">
                <a:avLst>
                  <a:gd name="adj" fmla="val 17748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364" name="四角形: 上の 2 つの角を丸める 363">
              <a:extLst>
                <a:ext uri="{FF2B5EF4-FFF2-40B4-BE49-F238E27FC236}">
                  <a16:creationId xmlns:a16="http://schemas.microsoft.com/office/drawing/2014/main" id="{43437683-EC8F-4C87-A9B0-1E3175601B14}"/>
                </a:ext>
              </a:extLst>
            </p:cNvPr>
            <p:cNvSpPr/>
            <p:nvPr/>
          </p:nvSpPr>
          <p:spPr>
            <a:xfrm>
              <a:off x="4641075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41524282-0ECF-4BF1-82BE-2AE8018B249C}"/>
                </a:ext>
              </a:extLst>
            </p:cNvPr>
            <p:cNvGrpSpPr/>
            <p:nvPr/>
          </p:nvGrpSpPr>
          <p:grpSpPr>
            <a:xfrm>
              <a:off x="3906927" y="881548"/>
              <a:ext cx="652877" cy="334322"/>
              <a:chOff x="671569" y="862641"/>
              <a:chExt cx="683016" cy="349755"/>
            </a:xfrm>
          </p:grpSpPr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1D850375-C396-4252-9551-63F2DA218BBA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四角形: 角を丸くする 366">
                <a:extLst>
                  <a:ext uri="{FF2B5EF4-FFF2-40B4-BE49-F238E27FC236}">
                    <a16:creationId xmlns:a16="http://schemas.microsoft.com/office/drawing/2014/main" id="{6E10FF52-6630-41D8-B5F3-2FEDBEC68F58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四角形: 角を丸くする 367">
                <a:extLst>
                  <a:ext uri="{FF2B5EF4-FFF2-40B4-BE49-F238E27FC236}">
                    <a16:creationId xmlns:a16="http://schemas.microsoft.com/office/drawing/2014/main" id="{C8CD7430-754E-4865-B117-9F59A83509C0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39788DBD-FCAC-4761-8AF7-73C81638390F}"/>
                </a:ext>
              </a:extLst>
            </p:cNvPr>
            <p:cNvSpPr/>
            <p:nvPr/>
          </p:nvSpPr>
          <p:spPr>
            <a:xfrm rot="8100000">
              <a:off x="4444724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70" name="四角形: 上の 2 つの角を丸める 369">
              <a:extLst>
                <a:ext uri="{FF2B5EF4-FFF2-40B4-BE49-F238E27FC236}">
                  <a16:creationId xmlns:a16="http://schemas.microsoft.com/office/drawing/2014/main" id="{D6AD1E10-8626-4BE5-87FC-A2046641981F}"/>
                </a:ext>
              </a:extLst>
            </p:cNvPr>
            <p:cNvSpPr/>
            <p:nvPr/>
          </p:nvSpPr>
          <p:spPr>
            <a:xfrm>
              <a:off x="4232646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51F00250-CB72-41D1-BD87-11E13F73F893}"/>
                </a:ext>
              </a:extLst>
            </p:cNvPr>
            <p:cNvSpPr/>
            <p:nvPr/>
          </p:nvSpPr>
          <p:spPr>
            <a:xfrm>
              <a:off x="4443413" y="10548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B56DDA2D-855D-4706-A562-F246D8CDD613}"/>
                </a:ext>
              </a:extLst>
            </p:cNvPr>
            <p:cNvSpPr/>
            <p:nvPr/>
          </p:nvSpPr>
          <p:spPr>
            <a:xfrm rot="20376193">
              <a:off x="4634850" y="95376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0A9CE19F-CEB4-411F-9D78-A3B9F19DFDA5}"/>
                </a:ext>
              </a:extLst>
            </p:cNvPr>
            <p:cNvGrpSpPr/>
            <p:nvPr/>
          </p:nvGrpSpPr>
          <p:grpSpPr>
            <a:xfrm rot="900000">
              <a:off x="4380104" y="-406563"/>
              <a:ext cx="1291268" cy="1350492"/>
              <a:chOff x="7300815" y="5983565"/>
              <a:chExt cx="1291268" cy="1350492"/>
            </a:xfrm>
          </p:grpSpPr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17CD1E6A-5823-46D8-A065-3166049C69F1}"/>
                  </a:ext>
                </a:extLst>
              </p:cNvPr>
              <p:cNvSpPr/>
              <p:nvPr/>
            </p:nvSpPr>
            <p:spPr>
              <a:xfrm rot="20952697">
                <a:off x="7306672" y="5983565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楕円 1">
                <a:extLst>
                  <a:ext uri="{FF2B5EF4-FFF2-40B4-BE49-F238E27FC236}">
                    <a16:creationId xmlns:a16="http://schemas.microsoft.com/office/drawing/2014/main" id="{D2F54508-4E84-434C-B545-4A1119C2BD1E}"/>
                  </a:ext>
                </a:extLst>
              </p:cNvPr>
              <p:cNvSpPr/>
              <p:nvPr/>
            </p:nvSpPr>
            <p:spPr>
              <a:xfrm rot="20952697">
                <a:off x="7300815" y="6810884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四角形: 角を丸くする 392">
                <a:extLst>
                  <a:ext uri="{FF2B5EF4-FFF2-40B4-BE49-F238E27FC236}">
                    <a16:creationId xmlns:a16="http://schemas.microsoft.com/office/drawing/2014/main" id="{1647FC23-73FD-4DB3-BB78-15CA8F6BDFB0}"/>
                  </a:ext>
                </a:extLst>
              </p:cNvPr>
              <p:cNvSpPr/>
              <p:nvPr/>
            </p:nvSpPr>
            <p:spPr>
              <a:xfrm rot="20952697">
                <a:off x="7340208" y="609831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楕円 14">
                <a:extLst>
                  <a:ext uri="{FF2B5EF4-FFF2-40B4-BE49-F238E27FC236}">
                    <a16:creationId xmlns:a16="http://schemas.microsoft.com/office/drawing/2014/main" id="{6005794C-7F58-49A7-B868-A3F6239E47BD}"/>
                  </a:ext>
                </a:extLst>
              </p:cNvPr>
              <p:cNvSpPr/>
              <p:nvPr/>
            </p:nvSpPr>
            <p:spPr>
              <a:xfrm rot="20052697">
                <a:off x="7552287" y="7016808"/>
                <a:ext cx="155112" cy="194632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19322765-8CB7-43A8-9401-B5B36FDE1D8F}"/>
                  </a:ext>
                </a:extLst>
              </p:cNvPr>
              <p:cNvSpPr/>
              <p:nvPr/>
            </p:nvSpPr>
            <p:spPr>
              <a:xfrm rot="20052697">
                <a:off x="7583360" y="7025550"/>
                <a:ext cx="126041" cy="178776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月 395">
                <a:extLst>
                  <a:ext uri="{FF2B5EF4-FFF2-40B4-BE49-F238E27FC236}">
                    <a16:creationId xmlns:a16="http://schemas.microsoft.com/office/drawing/2014/main" id="{61EBDC58-E754-4B65-8D79-DD24AD0AFF30}"/>
                  </a:ext>
                </a:extLst>
              </p:cNvPr>
              <p:cNvSpPr/>
              <p:nvPr/>
            </p:nvSpPr>
            <p:spPr>
              <a:xfrm rot="4752697">
                <a:off x="7464151" y="6451505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386227D0-6D6E-4855-8B13-9D5B5DCC8E1B}"/>
                  </a:ext>
                </a:extLst>
              </p:cNvPr>
              <p:cNvSpPr/>
              <p:nvPr/>
            </p:nvSpPr>
            <p:spPr>
              <a:xfrm rot="14527645">
                <a:off x="7483835" y="6579581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45CD5336-6EE4-4A3E-96CF-A31F5AF914D7}"/>
                  </a:ext>
                </a:extLst>
              </p:cNvPr>
              <p:cNvSpPr/>
              <p:nvPr/>
            </p:nvSpPr>
            <p:spPr>
              <a:xfrm rot="20952697">
                <a:off x="7403343" y="6628372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FA69736F-9184-4B2F-82F1-4A6DE60B228D}"/>
                  </a:ext>
                </a:extLst>
              </p:cNvPr>
              <p:cNvSpPr/>
              <p:nvPr/>
            </p:nvSpPr>
            <p:spPr>
              <a:xfrm rot="20952697">
                <a:off x="7409259" y="6705799"/>
                <a:ext cx="101128" cy="14165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771877CE-24F2-42F6-9468-70036BD0DD6A}"/>
                  </a:ext>
                </a:extLst>
              </p:cNvPr>
              <p:cNvSpPr/>
              <p:nvPr/>
            </p:nvSpPr>
            <p:spPr>
              <a:xfrm rot="9900000">
                <a:off x="7889468" y="6175577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FE2E2B6D-643E-4997-A9D0-CFEC02BC13BE}"/>
                  </a:ext>
                </a:extLst>
              </p:cNvPr>
              <p:cNvSpPr/>
              <p:nvPr/>
            </p:nvSpPr>
            <p:spPr>
              <a:xfrm rot="1152697">
                <a:off x="7485862" y="605731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2B6BCCBC-93BC-4FC8-8F01-07A25757A587}"/>
              </a:ext>
            </a:extLst>
          </p:cNvPr>
          <p:cNvGrpSpPr/>
          <p:nvPr/>
        </p:nvGrpSpPr>
        <p:grpSpPr>
          <a:xfrm>
            <a:off x="6882501" y="1117182"/>
            <a:ext cx="1933831" cy="2247116"/>
            <a:chOff x="6537069" y="-394149"/>
            <a:chExt cx="2955511" cy="3434311"/>
          </a:xfrm>
        </p:grpSpPr>
        <p:sp>
          <p:nvSpPr>
            <p:cNvPr id="574" name="フリーフォーム: 図形 573">
              <a:extLst>
                <a:ext uri="{FF2B5EF4-FFF2-40B4-BE49-F238E27FC236}">
                  <a16:creationId xmlns:a16="http://schemas.microsoft.com/office/drawing/2014/main" id="{FBAD2DD7-A555-4ED8-926A-895396F251FD}"/>
                </a:ext>
              </a:extLst>
            </p:cNvPr>
            <p:cNvSpPr/>
            <p:nvPr/>
          </p:nvSpPr>
          <p:spPr>
            <a:xfrm>
              <a:off x="7593647" y="888028"/>
              <a:ext cx="509299" cy="446667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09299" h="446667">
                  <a:moveTo>
                    <a:pt x="43925" y="0"/>
                  </a:moveTo>
                  <a:lnTo>
                    <a:pt x="172250" y="0"/>
                  </a:lnTo>
                  <a:cubicBezTo>
                    <a:pt x="196509" y="0"/>
                    <a:pt x="216175" y="19666"/>
                    <a:pt x="216175" y="43925"/>
                  </a:cubicBezTo>
                  <a:lnTo>
                    <a:pt x="216175" y="87074"/>
                  </a:lnTo>
                  <a:lnTo>
                    <a:pt x="212659" y="95563"/>
                  </a:lnTo>
                  <a:lnTo>
                    <a:pt x="486541" y="316130"/>
                  </a:lnTo>
                  <a:cubicBezTo>
                    <a:pt x="516187" y="343134"/>
                    <a:pt x="517206" y="389872"/>
                    <a:pt x="487617" y="419597"/>
                  </a:cubicBezTo>
                  <a:cubicBezTo>
                    <a:pt x="458027" y="449324"/>
                    <a:pt x="403244" y="457102"/>
                    <a:pt x="373599" y="430099"/>
                  </a:cubicBezTo>
                  <a:lnTo>
                    <a:pt x="119715" y="139430"/>
                  </a:lnTo>
                  <a:lnTo>
                    <a:pt x="47061" y="134135"/>
                  </a:lnTo>
                  <a:cubicBezTo>
                    <a:pt x="21070" y="134135"/>
                    <a:pt x="0" y="113065"/>
                    <a:pt x="0" y="87074"/>
                  </a:cubicBezTo>
                  <a:lnTo>
                    <a:pt x="0" y="43925"/>
                  </a:lnTo>
                  <a:cubicBezTo>
                    <a:pt x="0" y="19666"/>
                    <a:pt x="19666" y="0"/>
                    <a:pt x="43925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台形 574">
              <a:extLst>
                <a:ext uri="{FF2B5EF4-FFF2-40B4-BE49-F238E27FC236}">
                  <a16:creationId xmlns:a16="http://schemas.microsoft.com/office/drawing/2014/main" id="{90B8E9EE-605F-41CC-BB98-41207268B601}"/>
                </a:ext>
              </a:extLst>
            </p:cNvPr>
            <p:cNvSpPr/>
            <p:nvPr/>
          </p:nvSpPr>
          <p:spPr>
            <a:xfrm rot="18900000">
              <a:off x="7839600" y="984605"/>
              <a:ext cx="180279" cy="400176"/>
            </a:xfrm>
            <a:prstGeom prst="trapezoid">
              <a:avLst>
                <a:gd name="adj" fmla="val 8659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台形 575">
              <a:extLst>
                <a:ext uri="{FF2B5EF4-FFF2-40B4-BE49-F238E27FC236}">
                  <a16:creationId xmlns:a16="http://schemas.microsoft.com/office/drawing/2014/main" id="{C3329D98-6320-425B-8317-061E9E0B7A80}"/>
                </a:ext>
              </a:extLst>
            </p:cNvPr>
            <p:cNvSpPr/>
            <p:nvPr/>
          </p:nvSpPr>
          <p:spPr>
            <a:xfrm rot="20700000">
              <a:off x="7779952" y="1800590"/>
              <a:ext cx="444961" cy="577885"/>
            </a:xfrm>
            <a:prstGeom prst="trapezoid">
              <a:avLst>
                <a:gd name="adj" fmla="val 11146"/>
              </a:avLst>
            </a:prstGeom>
            <a:solidFill>
              <a:schemeClr val="accent6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台形 591">
              <a:extLst>
                <a:ext uri="{FF2B5EF4-FFF2-40B4-BE49-F238E27FC236}">
                  <a16:creationId xmlns:a16="http://schemas.microsoft.com/office/drawing/2014/main" id="{5EEC2EAF-8F22-4D5B-8270-5F1B8C2095C4}"/>
                </a:ext>
              </a:extLst>
            </p:cNvPr>
            <p:cNvSpPr/>
            <p:nvPr/>
          </p:nvSpPr>
          <p:spPr>
            <a:xfrm>
              <a:off x="8140548" y="76324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5" name="グループ化 614">
              <a:extLst>
                <a:ext uri="{FF2B5EF4-FFF2-40B4-BE49-F238E27FC236}">
                  <a16:creationId xmlns:a16="http://schemas.microsoft.com/office/drawing/2014/main" id="{54CC64D5-0A10-43A7-AE9E-394D077D694A}"/>
                </a:ext>
              </a:extLst>
            </p:cNvPr>
            <p:cNvGrpSpPr/>
            <p:nvPr/>
          </p:nvGrpSpPr>
          <p:grpSpPr>
            <a:xfrm>
              <a:off x="6537069" y="1221710"/>
              <a:ext cx="2955511" cy="1818452"/>
              <a:chOff x="6537069" y="1221710"/>
              <a:chExt cx="2955511" cy="1818452"/>
            </a:xfrm>
          </p:grpSpPr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091A150D-2138-4839-8712-E225D9A3B13A}"/>
                  </a:ext>
                </a:extLst>
              </p:cNvPr>
              <p:cNvGrpSpPr/>
              <p:nvPr/>
            </p:nvGrpSpPr>
            <p:grpSpPr>
              <a:xfrm flipH="1">
                <a:off x="6537069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578" name="星: 32 pt 577">
                  <a:extLst>
                    <a:ext uri="{FF2B5EF4-FFF2-40B4-BE49-F238E27FC236}">
                      <a16:creationId xmlns:a16="http://schemas.microsoft.com/office/drawing/2014/main" id="{DE7AAA15-1920-4CC4-B463-D4E5446F648D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星: 32 pt 578">
                  <a:extLst>
                    <a:ext uri="{FF2B5EF4-FFF2-40B4-BE49-F238E27FC236}">
                      <a16:creationId xmlns:a16="http://schemas.microsoft.com/office/drawing/2014/main" id="{F88249AC-F75B-4062-9AB5-8FFCF7979531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円: 塗りつぶしなし 579">
                  <a:extLst>
                    <a:ext uri="{FF2B5EF4-FFF2-40B4-BE49-F238E27FC236}">
                      <a16:creationId xmlns:a16="http://schemas.microsoft.com/office/drawing/2014/main" id="{6C0809CB-1952-4CB7-8D0B-94C99CC32ADF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円: 塗りつぶしなし 580">
                  <a:extLst>
                    <a:ext uri="{FF2B5EF4-FFF2-40B4-BE49-F238E27FC236}">
                      <a16:creationId xmlns:a16="http://schemas.microsoft.com/office/drawing/2014/main" id="{F3D14AFE-F113-43AF-AE24-247F277AFF1C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アーチ 581">
                  <a:extLst>
                    <a:ext uri="{FF2B5EF4-FFF2-40B4-BE49-F238E27FC236}">
                      <a16:creationId xmlns:a16="http://schemas.microsoft.com/office/drawing/2014/main" id="{D516E1EA-DB69-4C65-9315-E5F635EF7DDB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33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ABD29467-DE21-4778-9860-243AFDA30B78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円: 塗りつぶしなし 583">
                  <a:extLst>
                    <a:ext uri="{FF2B5EF4-FFF2-40B4-BE49-F238E27FC236}">
                      <a16:creationId xmlns:a16="http://schemas.microsoft.com/office/drawing/2014/main" id="{4A7304B5-AF08-44FA-AEBC-C5F39FFDD3EA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円: 塗りつぶしなし 584">
                  <a:extLst>
                    <a:ext uri="{FF2B5EF4-FFF2-40B4-BE49-F238E27FC236}">
                      <a16:creationId xmlns:a16="http://schemas.microsoft.com/office/drawing/2014/main" id="{1C851AE8-0B1B-49E9-A8C2-FAE1854E585A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四角形: 角を丸くする 585">
                  <a:extLst>
                    <a:ext uri="{FF2B5EF4-FFF2-40B4-BE49-F238E27FC236}">
                      <a16:creationId xmlns:a16="http://schemas.microsoft.com/office/drawing/2014/main" id="{350092AB-0E97-45B1-A50E-3131DD53502D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四角形: 上の 2 つの角を丸める 586">
                  <a:extLst>
                    <a:ext uri="{FF2B5EF4-FFF2-40B4-BE49-F238E27FC236}">
                      <a16:creationId xmlns:a16="http://schemas.microsoft.com/office/drawing/2014/main" id="{A5063E74-7B49-4E42-B636-85B393EAAF7F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台形 587">
                  <a:extLst>
                    <a:ext uri="{FF2B5EF4-FFF2-40B4-BE49-F238E27FC236}">
                      <a16:creationId xmlns:a16="http://schemas.microsoft.com/office/drawing/2014/main" id="{3FD50283-A90E-4DDC-85DD-7C40FBFAA606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アーチ 588">
                  <a:extLst>
                    <a:ext uri="{FF2B5EF4-FFF2-40B4-BE49-F238E27FC236}">
                      <a16:creationId xmlns:a16="http://schemas.microsoft.com/office/drawing/2014/main" id="{0F945222-696F-4C6C-A229-EBCF00AFA963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33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0" name="四角形: 角を丸くする 589">
                  <a:extLst>
                    <a:ext uri="{FF2B5EF4-FFF2-40B4-BE49-F238E27FC236}">
                      <a16:creationId xmlns:a16="http://schemas.microsoft.com/office/drawing/2014/main" id="{33499FEA-5DB4-4951-8872-386F84DAA9CD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楕円 590">
                  <a:extLst>
                    <a:ext uri="{FF2B5EF4-FFF2-40B4-BE49-F238E27FC236}">
                      <a16:creationId xmlns:a16="http://schemas.microsoft.com/office/drawing/2014/main" id="{95C58AE2-CA13-4F47-8280-92020B60F277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33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B4B75EA9-2CD6-4797-B86A-E66A51FAD96F}"/>
                  </a:ext>
                </a:extLst>
              </p:cNvPr>
              <p:cNvGrpSpPr/>
              <p:nvPr/>
            </p:nvGrpSpPr>
            <p:grpSpPr>
              <a:xfrm>
                <a:off x="7739173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29B210C8-5A75-4BBA-8C54-9288F941834C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楕円 594">
                  <a:extLst>
                    <a:ext uri="{FF2B5EF4-FFF2-40B4-BE49-F238E27FC236}">
                      <a16:creationId xmlns:a16="http://schemas.microsoft.com/office/drawing/2014/main" id="{72E73A1D-3ABD-4FFF-92C0-EC0C04FB4ECB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596" name="グループ化 595">
              <a:extLst>
                <a:ext uri="{FF2B5EF4-FFF2-40B4-BE49-F238E27FC236}">
                  <a16:creationId xmlns:a16="http://schemas.microsoft.com/office/drawing/2014/main" id="{E985995C-7E0C-437E-A3AD-B78E736639C6}"/>
                </a:ext>
              </a:extLst>
            </p:cNvPr>
            <p:cNvGrpSpPr/>
            <p:nvPr/>
          </p:nvGrpSpPr>
          <p:grpSpPr>
            <a:xfrm rot="900000">
              <a:off x="7826517" y="2397339"/>
              <a:ext cx="262583" cy="432734"/>
              <a:chOff x="1213593" y="2419137"/>
              <a:chExt cx="262583" cy="432734"/>
            </a:xfrm>
          </p:grpSpPr>
          <p:sp>
            <p:nvSpPr>
              <p:cNvPr id="597" name="四角形: 上の 2 つの角を丸める 596">
                <a:extLst>
                  <a:ext uri="{FF2B5EF4-FFF2-40B4-BE49-F238E27FC236}">
                    <a16:creationId xmlns:a16="http://schemas.microsoft.com/office/drawing/2014/main" id="{3AE1E772-E3D9-4084-B70A-329B0B692340}"/>
                  </a:ext>
                </a:extLst>
              </p:cNvPr>
              <p:cNvSpPr/>
              <p:nvPr/>
            </p:nvSpPr>
            <p:spPr bwMode="auto">
              <a:xfrm flipH="1">
                <a:off x="1305955" y="2419137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四角形: 上の 2 つの角を丸める 597">
                <a:extLst>
                  <a:ext uri="{FF2B5EF4-FFF2-40B4-BE49-F238E27FC236}">
                    <a16:creationId xmlns:a16="http://schemas.microsoft.com/office/drawing/2014/main" id="{6065C2CF-A8D8-437C-9D52-4F6AC93DCE68}"/>
                  </a:ext>
                </a:extLst>
              </p:cNvPr>
              <p:cNvSpPr/>
              <p:nvPr/>
            </p:nvSpPr>
            <p:spPr bwMode="auto">
              <a:xfrm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9" name="グループ化 598">
              <a:extLst>
                <a:ext uri="{FF2B5EF4-FFF2-40B4-BE49-F238E27FC236}">
                  <a16:creationId xmlns:a16="http://schemas.microsoft.com/office/drawing/2014/main" id="{917F9BA8-929C-4C5A-B2EC-22FD9E20CABE}"/>
                </a:ext>
              </a:extLst>
            </p:cNvPr>
            <p:cNvGrpSpPr/>
            <p:nvPr/>
          </p:nvGrpSpPr>
          <p:grpSpPr>
            <a:xfrm rot="900000">
              <a:off x="7845062" y="2066133"/>
              <a:ext cx="351331" cy="672229"/>
              <a:chOff x="1367356" y="2086298"/>
              <a:chExt cx="351331" cy="672229"/>
            </a:xfrm>
          </p:grpSpPr>
          <p:sp>
            <p:nvSpPr>
              <p:cNvPr id="600" name="台形 599">
                <a:extLst>
                  <a:ext uri="{FF2B5EF4-FFF2-40B4-BE49-F238E27FC236}">
                    <a16:creationId xmlns:a16="http://schemas.microsoft.com/office/drawing/2014/main" id="{A78C783E-8AA8-4398-9475-58D960600138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A78BC852-4A71-4D9F-A34D-37B7F86A0D14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04" name="グループ化 603">
              <a:extLst>
                <a:ext uri="{FF2B5EF4-FFF2-40B4-BE49-F238E27FC236}">
                  <a16:creationId xmlns:a16="http://schemas.microsoft.com/office/drawing/2014/main" id="{D01A1379-3B47-45BC-B5A6-15C138E10B76}"/>
                </a:ext>
              </a:extLst>
            </p:cNvPr>
            <p:cNvGrpSpPr/>
            <p:nvPr/>
          </p:nvGrpSpPr>
          <p:grpSpPr>
            <a:xfrm>
              <a:off x="7259727" y="881548"/>
              <a:ext cx="652877" cy="334322"/>
              <a:chOff x="671569" y="862641"/>
              <a:chExt cx="683016" cy="349755"/>
            </a:xfrm>
          </p:grpSpPr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55D01F6C-C0AB-4E14-9E6D-A3950E5A067C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四角形: 角を丸くする 605">
                <a:extLst>
                  <a:ext uri="{FF2B5EF4-FFF2-40B4-BE49-F238E27FC236}">
                    <a16:creationId xmlns:a16="http://schemas.microsoft.com/office/drawing/2014/main" id="{885A3FBD-6963-493C-9617-24C8242CA56F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四角形: 角を丸くする 606">
                <a:extLst>
                  <a:ext uri="{FF2B5EF4-FFF2-40B4-BE49-F238E27FC236}">
                    <a16:creationId xmlns:a16="http://schemas.microsoft.com/office/drawing/2014/main" id="{33B8F38A-57A4-4B60-82EA-8B8B887BA1FC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8" name="フリーフォーム: 図形 607">
              <a:extLst>
                <a:ext uri="{FF2B5EF4-FFF2-40B4-BE49-F238E27FC236}">
                  <a16:creationId xmlns:a16="http://schemas.microsoft.com/office/drawing/2014/main" id="{B1A73C10-17FA-4F31-A152-704CE9B1A263}"/>
                </a:ext>
              </a:extLst>
            </p:cNvPr>
            <p:cNvSpPr/>
            <p:nvPr/>
          </p:nvSpPr>
          <p:spPr>
            <a:xfrm rot="8100000">
              <a:off x="7797524" y="988993"/>
              <a:ext cx="226038" cy="612664"/>
            </a:xfrm>
            <a:custGeom>
              <a:avLst/>
              <a:gdLst>
                <a:gd name="connsiteX0" fmla="*/ 89801 w 226038"/>
                <a:gd name="connsiteY0" fmla="*/ 596194 h 612664"/>
                <a:gd name="connsiteX1" fmla="*/ 16471 w 226038"/>
                <a:gd name="connsiteY1" fmla="*/ 522863 h 612664"/>
                <a:gd name="connsiteX2" fmla="*/ 16471 w 226038"/>
                <a:gd name="connsiteY2" fmla="*/ 443335 h 612664"/>
                <a:gd name="connsiteX3" fmla="*/ 55533 w 226038"/>
                <a:gd name="connsiteY3" fmla="*/ 404273 h 612664"/>
                <a:gd name="connsiteX4" fmla="*/ 72345 w 226038"/>
                <a:gd name="connsiteY4" fmla="*/ 393109 h 612664"/>
                <a:gd name="connsiteX5" fmla="*/ 37927 w 226038"/>
                <a:gd name="connsiteY5" fmla="*/ 73924 h 612664"/>
                <a:gd name="connsiteX6" fmla="*/ 110329 w 226038"/>
                <a:gd name="connsiteY6" fmla="*/ 1 h 612664"/>
                <a:gd name="connsiteX7" fmla="*/ 198378 w 226038"/>
                <a:gd name="connsiteY7" fmla="*/ 73198 h 612664"/>
                <a:gd name="connsiteX8" fmla="*/ 173782 w 226038"/>
                <a:gd name="connsiteY8" fmla="*/ 437316 h 612664"/>
                <a:gd name="connsiteX9" fmla="*/ 208392 w 226038"/>
                <a:gd name="connsiteY9" fmla="*/ 471926 h 612664"/>
                <a:gd name="connsiteX10" fmla="*/ 208392 w 226038"/>
                <a:gd name="connsiteY10" fmla="*/ 557132 h 612664"/>
                <a:gd name="connsiteX11" fmla="*/ 169330 w 226038"/>
                <a:gd name="connsiteY11" fmla="*/ 596194 h 612664"/>
                <a:gd name="connsiteX12" fmla="*/ 89801 w 226038"/>
                <a:gd name="connsiteY12" fmla="*/ 596194 h 61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38" h="612664">
                  <a:moveTo>
                    <a:pt x="89801" y="596194"/>
                  </a:moveTo>
                  <a:lnTo>
                    <a:pt x="16471" y="522863"/>
                  </a:lnTo>
                  <a:cubicBezTo>
                    <a:pt x="-5491" y="500902"/>
                    <a:pt x="-5491" y="465296"/>
                    <a:pt x="16471" y="443335"/>
                  </a:cubicBezTo>
                  <a:lnTo>
                    <a:pt x="55533" y="404273"/>
                  </a:lnTo>
                  <a:lnTo>
                    <a:pt x="72345" y="393109"/>
                  </a:lnTo>
                  <a:lnTo>
                    <a:pt x="37927" y="73924"/>
                  </a:lnTo>
                  <a:cubicBezTo>
                    <a:pt x="36059" y="33867"/>
                    <a:pt x="68387" y="97"/>
                    <a:pt x="110329" y="1"/>
                  </a:cubicBezTo>
                  <a:cubicBezTo>
                    <a:pt x="152272" y="-96"/>
                    <a:pt x="196509" y="33142"/>
                    <a:pt x="198378" y="73198"/>
                  </a:cubicBezTo>
                  <a:lnTo>
                    <a:pt x="173782" y="437316"/>
                  </a:lnTo>
                  <a:lnTo>
                    <a:pt x="208392" y="471926"/>
                  </a:lnTo>
                  <a:cubicBezTo>
                    <a:pt x="231921" y="495455"/>
                    <a:pt x="231921" y="533603"/>
                    <a:pt x="208392" y="557132"/>
                  </a:cubicBezTo>
                  <a:lnTo>
                    <a:pt x="169330" y="596194"/>
                  </a:lnTo>
                  <a:cubicBezTo>
                    <a:pt x="147368" y="618155"/>
                    <a:pt x="111763" y="618155"/>
                    <a:pt x="89801" y="59619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9" name="四角形: 上の 2 つの角を丸める 608">
              <a:extLst>
                <a:ext uri="{FF2B5EF4-FFF2-40B4-BE49-F238E27FC236}">
                  <a16:creationId xmlns:a16="http://schemas.microsoft.com/office/drawing/2014/main" id="{EF1DFA10-427E-41AB-82CD-B567FDED2059}"/>
                </a:ext>
              </a:extLst>
            </p:cNvPr>
            <p:cNvSpPr/>
            <p:nvPr/>
          </p:nvSpPr>
          <p:spPr>
            <a:xfrm>
              <a:off x="7585446" y="854315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EC0EAFBA-B12E-432C-8A53-FD8F4B6C8C57}"/>
                </a:ext>
              </a:extLst>
            </p:cNvPr>
            <p:cNvSpPr/>
            <p:nvPr/>
          </p:nvSpPr>
          <p:spPr>
            <a:xfrm rot="1800000">
              <a:off x="7840792" y="1620163"/>
              <a:ext cx="610666" cy="756813"/>
            </a:xfrm>
            <a:prstGeom prst="trapezoid">
              <a:avLst>
                <a:gd name="adj" fmla="val 17748"/>
              </a:avLst>
            </a:prstGeom>
            <a:solidFill>
              <a:srgbClr val="00B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A4BD3965-AB3E-4B32-AB40-EDA9221A3EEE}"/>
                </a:ext>
              </a:extLst>
            </p:cNvPr>
            <p:cNvSpPr/>
            <p:nvPr/>
          </p:nvSpPr>
          <p:spPr>
            <a:xfrm>
              <a:off x="7993875" y="943572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chemeClr val="accent6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26BC759-446B-456A-9D8C-4AE2327F1C0B}"/>
                </a:ext>
              </a:extLst>
            </p:cNvPr>
            <p:cNvSpPr/>
            <p:nvPr/>
          </p:nvSpPr>
          <p:spPr>
            <a:xfrm>
              <a:off x="7796213" y="1054895"/>
              <a:ext cx="621506" cy="526256"/>
            </a:xfrm>
            <a:custGeom>
              <a:avLst/>
              <a:gdLst>
                <a:gd name="connsiteX0" fmla="*/ 635794 w 635794"/>
                <a:gd name="connsiteY0" fmla="*/ 180975 h 547687"/>
                <a:gd name="connsiteX1" fmla="*/ 261938 w 635794"/>
                <a:gd name="connsiteY1" fmla="*/ 547687 h 547687"/>
                <a:gd name="connsiteX2" fmla="*/ 0 w 635794"/>
                <a:gd name="connsiteY2" fmla="*/ 221456 h 547687"/>
                <a:gd name="connsiteX3" fmla="*/ 119063 w 635794"/>
                <a:gd name="connsiteY3" fmla="*/ 138112 h 547687"/>
                <a:gd name="connsiteX4" fmla="*/ 271463 w 635794"/>
                <a:gd name="connsiteY4" fmla="*/ 254794 h 547687"/>
                <a:gd name="connsiteX5" fmla="*/ 469106 w 635794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57175 w 621506"/>
                <a:gd name="connsiteY4" fmla="*/ 254794 h 547687"/>
                <a:gd name="connsiteX5" fmla="*/ 454818 w 621506"/>
                <a:gd name="connsiteY5" fmla="*/ 0 h 547687"/>
                <a:gd name="connsiteX0" fmla="*/ 621506 w 621506"/>
                <a:gd name="connsiteY0" fmla="*/ 180975 h 547687"/>
                <a:gd name="connsiteX1" fmla="*/ 247650 w 621506"/>
                <a:gd name="connsiteY1" fmla="*/ 547687 h 547687"/>
                <a:gd name="connsiteX2" fmla="*/ 0 w 621506"/>
                <a:gd name="connsiteY2" fmla="*/ 240506 h 547687"/>
                <a:gd name="connsiteX3" fmla="*/ 104775 w 621506"/>
                <a:gd name="connsiteY3" fmla="*/ 138112 h 547687"/>
                <a:gd name="connsiteX4" fmla="*/ 261938 w 621506"/>
                <a:gd name="connsiteY4" fmla="*/ 271463 h 547687"/>
                <a:gd name="connsiteX5" fmla="*/ 454818 w 621506"/>
                <a:gd name="connsiteY5" fmla="*/ 0 h 547687"/>
                <a:gd name="connsiteX0" fmla="*/ 621506 w 621506"/>
                <a:gd name="connsiteY0" fmla="*/ 180975 h 514349"/>
                <a:gd name="connsiteX1" fmla="*/ 271463 w 621506"/>
                <a:gd name="connsiteY1" fmla="*/ 514349 h 514349"/>
                <a:gd name="connsiteX2" fmla="*/ 0 w 621506"/>
                <a:gd name="connsiteY2" fmla="*/ 240506 h 514349"/>
                <a:gd name="connsiteX3" fmla="*/ 104775 w 621506"/>
                <a:gd name="connsiteY3" fmla="*/ 138112 h 514349"/>
                <a:gd name="connsiteX4" fmla="*/ 261938 w 621506"/>
                <a:gd name="connsiteY4" fmla="*/ 271463 h 514349"/>
                <a:gd name="connsiteX5" fmla="*/ 454818 w 621506"/>
                <a:gd name="connsiteY5" fmla="*/ 0 h 514349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  <a:gd name="connsiteX0" fmla="*/ 621506 w 621506"/>
                <a:gd name="connsiteY0" fmla="*/ 180975 h 526256"/>
                <a:gd name="connsiteX1" fmla="*/ 271463 w 621506"/>
                <a:gd name="connsiteY1" fmla="*/ 526256 h 526256"/>
                <a:gd name="connsiteX2" fmla="*/ 0 w 621506"/>
                <a:gd name="connsiteY2" fmla="*/ 240506 h 526256"/>
                <a:gd name="connsiteX3" fmla="*/ 104775 w 621506"/>
                <a:gd name="connsiteY3" fmla="*/ 138112 h 526256"/>
                <a:gd name="connsiteX4" fmla="*/ 261938 w 621506"/>
                <a:gd name="connsiteY4" fmla="*/ 271463 h 526256"/>
                <a:gd name="connsiteX5" fmla="*/ 454818 w 621506"/>
                <a:gd name="connsiteY5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1506" h="526256">
                  <a:moveTo>
                    <a:pt x="621506" y="180975"/>
                  </a:moveTo>
                  <a:lnTo>
                    <a:pt x="271463" y="526256"/>
                  </a:lnTo>
                  <a:lnTo>
                    <a:pt x="0" y="240506"/>
                  </a:lnTo>
                  <a:lnTo>
                    <a:pt x="104775" y="138112"/>
                  </a:lnTo>
                  <a:lnTo>
                    <a:pt x="261938" y="271463"/>
                  </a:lnTo>
                  <a:lnTo>
                    <a:pt x="454818" y="0"/>
                  </a:lnTo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73D7EFD9-EC64-4CCD-B421-52C70E1BD9DD}"/>
                </a:ext>
              </a:extLst>
            </p:cNvPr>
            <p:cNvSpPr/>
            <p:nvPr/>
          </p:nvSpPr>
          <p:spPr>
            <a:xfrm rot="20376193">
              <a:off x="7987650" y="95376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347EA026-D59C-4D89-8A9A-14B4FCA0F2AC}"/>
                </a:ext>
              </a:extLst>
            </p:cNvPr>
            <p:cNvGrpSpPr/>
            <p:nvPr/>
          </p:nvGrpSpPr>
          <p:grpSpPr>
            <a:xfrm>
              <a:off x="7614017" y="-394149"/>
              <a:ext cx="1388694" cy="1487663"/>
              <a:chOff x="8826367" y="6022761"/>
              <a:chExt cx="1388694" cy="1487663"/>
            </a:xfrm>
          </p:grpSpPr>
          <p:grpSp>
            <p:nvGrpSpPr>
              <p:cNvPr id="408" name="グループ化 407">
                <a:extLst>
                  <a:ext uri="{FF2B5EF4-FFF2-40B4-BE49-F238E27FC236}">
                    <a16:creationId xmlns:a16="http://schemas.microsoft.com/office/drawing/2014/main" id="{517CDCC3-718C-4A29-B1F5-D9F007E68C42}"/>
                  </a:ext>
                </a:extLst>
              </p:cNvPr>
              <p:cNvGrpSpPr/>
              <p:nvPr/>
            </p:nvGrpSpPr>
            <p:grpSpPr>
              <a:xfrm rot="900000">
                <a:off x="8826367" y="6041506"/>
                <a:ext cx="1231137" cy="1253238"/>
                <a:chOff x="8835646" y="6052929"/>
                <a:chExt cx="1231137" cy="1253238"/>
              </a:xfrm>
            </p:grpSpPr>
            <p:sp>
              <p:nvSpPr>
                <p:cNvPr id="616" name="楕円 615">
                  <a:extLst>
                    <a:ext uri="{FF2B5EF4-FFF2-40B4-BE49-F238E27FC236}">
                      <a16:creationId xmlns:a16="http://schemas.microsoft.com/office/drawing/2014/main" id="{9E8285EB-FE1C-4E05-9268-699F35A0574C}"/>
                    </a:ext>
                  </a:extLst>
                </p:cNvPr>
                <p:cNvSpPr/>
                <p:nvPr/>
              </p:nvSpPr>
              <p:spPr>
                <a:xfrm rot="19152697">
                  <a:off x="8835646" y="6052929"/>
                  <a:ext cx="849367" cy="70456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楕円 1">
                  <a:extLst>
                    <a:ext uri="{FF2B5EF4-FFF2-40B4-BE49-F238E27FC236}">
                      <a16:creationId xmlns:a16="http://schemas.microsoft.com/office/drawing/2014/main" id="{E002BBB6-1588-432F-92C4-28DC806FE4FD}"/>
                    </a:ext>
                  </a:extLst>
                </p:cNvPr>
                <p:cNvSpPr/>
                <p:nvPr/>
              </p:nvSpPr>
              <p:spPr>
                <a:xfrm rot="20952697">
                  <a:off x="8911334" y="6814797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四角形: 角を丸くする 617">
                  <a:extLst>
                    <a:ext uri="{FF2B5EF4-FFF2-40B4-BE49-F238E27FC236}">
                      <a16:creationId xmlns:a16="http://schemas.microsoft.com/office/drawing/2014/main" id="{D93D4804-0DA0-4E53-B984-8B7CA0A140AA}"/>
                    </a:ext>
                  </a:extLst>
                </p:cNvPr>
                <p:cNvSpPr/>
                <p:nvPr/>
              </p:nvSpPr>
              <p:spPr>
                <a:xfrm rot="20952697">
                  <a:off x="8953975" y="6101613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楕円 618">
                  <a:extLst>
                    <a:ext uri="{FF2B5EF4-FFF2-40B4-BE49-F238E27FC236}">
                      <a16:creationId xmlns:a16="http://schemas.microsoft.com/office/drawing/2014/main" id="{47423755-5CD5-418B-AE08-9C696197D185}"/>
                    </a:ext>
                  </a:extLst>
                </p:cNvPr>
                <p:cNvSpPr/>
                <p:nvPr/>
              </p:nvSpPr>
              <p:spPr>
                <a:xfrm rot="20952697">
                  <a:off x="9063210" y="6649147"/>
                  <a:ext cx="114972" cy="20320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楕円 14">
                  <a:extLst>
                    <a:ext uri="{FF2B5EF4-FFF2-40B4-BE49-F238E27FC236}">
                      <a16:creationId xmlns:a16="http://schemas.microsoft.com/office/drawing/2014/main" id="{7CC6AC28-DD27-4F9B-83E9-BAAB11C16406}"/>
                    </a:ext>
                  </a:extLst>
                </p:cNvPr>
                <p:cNvSpPr/>
                <p:nvPr/>
              </p:nvSpPr>
              <p:spPr>
                <a:xfrm rot="20052697">
                  <a:off x="9166055" y="7020103"/>
                  <a:ext cx="155112" cy="194632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C66E8738-79A7-44AF-B27F-9DCB6EBD1349}"/>
                    </a:ext>
                  </a:extLst>
                </p:cNvPr>
                <p:cNvSpPr/>
                <p:nvPr/>
              </p:nvSpPr>
              <p:spPr>
                <a:xfrm rot="20052697">
                  <a:off x="9197127" y="7028845"/>
                  <a:ext cx="126041" cy="178776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月 621">
                  <a:extLst>
                    <a:ext uri="{FF2B5EF4-FFF2-40B4-BE49-F238E27FC236}">
                      <a16:creationId xmlns:a16="http://schemas.microsoft.com/office/drawing/2014/main" id="{9FCC7E58-64F9-49DB-B963-B18EBACA2F6F}"/>
                    </a:ext>
                  </a:extLst>
                </p:cNvPr>
                <p:cNvSpPr/>
                <p:nvPr/>
              </p:nvSpPr>
              <p:spPr>
                <a:xfrm rot="4752697">
                  <a:off x="9071680" y="6455989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01258E80-064B-46F2-9A9D-156FC51D9052}"/>
                    </a:ext>
                  </a:extLst>
                </p:cNvPr>
                <p:cNvSpPr/>
                <p:nvPr/>
              </p:nvSpPr>
              <p:spPr>
                <a:xfrm rot="14527645">
                  <a:off x="9145268" y="6621480"/>
                  <a:ext cx="86690" cy="105826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12F7328A-6154-4AD7-B1EB-EB5D64660ACE}"/>
                  </a:ext>
                </a:extLst>
              </p:cNvPr>
              <p:cNvSpPr/>
              <p:nvPr/>
            </p:nvSpPr>
            <p:spPr>
              <a:xfrm rot="10800000">
                <a:off x="9556538" y="6208918"/>
                <a:ext cx="652822" cy="1301506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E8EA87ED-7BCE-45D6-9D2D-BA01DD05B7A1}"/>
                  </a:ext>
                </a:extLst>
              </p:cNvPr>
              <p:cNvSpPr/>
              <p:nvPr/>
            </p:nvSpPr>
            <p:spPr>
              <a:xfrm rot="252697">
                <a:off x="9511892" y="6613738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E2CB6E53-E36C-481F-A8FE-A26F5403D49F}"/>
                  </a:ext>
                </a:extLst>
              </p:cNvPr>
              <p:cNvSpPr/>
              <p:nvPr/>
            </p:nvSpPr>
            <p:spPr>
              <a:xfrm rot="252697">
                <a:off x="9512538" y="664582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月 451">
                <a:extLst>
                  <a:ext uri="{FF2B5EF4-FFF2-40B4-BE49-F238E27FC236}">
                    <a16:creationId xmlns:a16="http://schemas.microsoft.com/office/drawing/2014/main" id="{BECB6C07-E1B8-4E21-B7A8-A34DBF3875E9}"/>
                  </a:ext>
                </a:extLst>
              </p:cNvPr>
              <p:cNvSpPr/>
              <p:nvPr/>
            </p:nvSpPr>
            <p:spPr>
              <a:xfrm rot="11052697">
                <a:off x="9466461" y="6102392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楕円 610">
                <a:extLst>
                  <a:ext uri="{FF2B5EF4-FFF2-40B4-BE49-F238E27FC236}">
                    <a16:creationId xmlns:a16="http://schemas.microsoft.com/office/drawing/2014/main" id="{9D491BA6-C49F-43E8-94DB-EE798DEFDE5D}"/>
                  </a:ext>
                </a:extLst>
              </p:cNvPr>
              <p:cNvSpPr/>
              <p:nvPr/>
            </p:nvSpPr>
            <p:spPr>
              <a:xfrm rot="2513472">
                <a:off x="9228621" y="6022761"/>
                <a:ext cx="986440" cy="74567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1935A8D6-7709-4A11-99CB-71C3AC6B56C7}"/>
              </a:ext>
            </a:extLst>
          </p:cNvPr>
          <p:cNvGrpSpPr/>
          <p:nvPr/>
        </p:nvGrpSpPr>
        <p:grpSpPr>
          <a:xfrm>
            <a:off x="3943535" y="3859228"/>
            <a:ext cx="2254752" cy="2539014"/>
            <a:chOff x="3460494" y="2982437"/>
            <a:chExt cx="3445981" cy="3880425"/>
          </a:xfrm>
        </p:grpSpPr>
        <p:sp>
          <p:nvSpPr>
            <p:cNvPr id="856" name="四角形: 上の 2 つの角を丸める 36">
              <a:extLst>
                <a:ext uri="{FF2B5EF4-FFF2-40B4-BE49-F238E27FC236}">
                  <a16:creationId xmlns:a16="http://schemas.microsoft.com/office/drawing/2014/main" id="{9E3C9ADC-C408-432D-BF65-B9AB0ABA7051}"/>
                </a:ext>
              </a:extLst>
            </p:cNvPr>
            <p:cNvSpPr/>
            <p:nvPr/>
          </p:nvSpPr>
          <p:spPr>
            <a:xfrm rot="3540176">
              <a:off x="4811786" y="4359128"/>
              <a:ext cx="305243" cy="691747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  <a:gd name="connsiteX0" fmla="*/ 313660 w 313660"/>
                <a:gd name="connsiteY0" fmla="*/ 0 h 710269"/>
                <a:gd name="connsiteX1" fmla="*/ 313659 w 313660"/>
                <a:gd name="connsiteY1" fmla="*/ 368458 h 710269"/>
                <a:gd name="connsiteX2" fmla="*/ 313659 w 313660"/>
                <a:gd name="connsiteY2" fmla="*/ 368458 h 710269"/>
                <a:gd name="connsiteX3" fmla="*/ 197002 w 313660"/>
                <a:gd name="connsiteY3" fmla="*/ 710269 h 710269"/>
                <a:gd name="connsiteX4" fmla="*/ 0 w 313660"/>
                <a:gd name="connsiteY4" fmla="*/ 627761 h 710269"/>
                <a:gd name="connsiteX5" fmla="*/ 102473 w 313660"/>
                <a:gd name="connsiteY5" fmla="*/ 364399 h 710269"/>
                <a:gd name="connsiteX6" fmla="*/ 77452 w 313660"/>
                <a:gd name="connsiteY6" fmla="*/ 0 h 710269"/>
                <a:gd name="connsiteX0" fmla="*/ 313660 w 313660"/>
                <a:gd name="connsiteY0" fmla="*/ 0 h 711952"/>
                <a:gd name="connsiteX1" fmla="*/ 313659 w 313660"/>
                <a:gd name="connsiteY1" fmla="*/ 368458 h 711952"/>
                <a:gd name="connsiteX2" fmla="*/ 313659 w 313660"/>
                <a:gd name="connsiteY2" fmla="*/ 368458 h 711952"/>
                <a:gd name="connsiteX3" fmla="*/ 131333 w 313660"/>
                <a:gd name="connsiteY3" fmla="*/ 711952 h 711952"/>
                <a:gd name="connsiteX4" fmla="*/ 0 w 313660"/>
                <a:gd name="connsiteY4" fmla="*/ 627761 h 711952"/>
                <a:gd name="connsiteX5" fmla="*/ 102473 w 313660"/>
                <a:gd name="connsiteY5" fmla="*/ 364399 h 711952"/>
                <a:gd name="connsiteX6" fmla="*/ 77452 w 313660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94056 w 305243"/>
                <a:gd name="connsiteY5" fmla="*/ 364399 h 711952"/>
                <a:gd name="connsiteX6" fmla="*/ 69035 w 305243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126048 w 305243"/>
                <a:gd name="connsiteY5" fmla="*/ 352612 h 711952"/>
                <a:gd name="connsiteX6" fmla="*/ 69035 w 305243"/>
                <a:gd name="connsiteY6" fmla="*/ 0 h 711952"/>
                <a:gd name="connsiteX0" fmla="*/ 305243 w 305243"/>
                <a:gd name="connsiteY0" fmla="*/ 0 h 691747"/>
                <a:gd name="connsiteX1" fmla="*/ 305242 w 305243"/>
                <a:gd name="connsiteY1" fmla="*/ 368458 h 691747"/>
                <a:gd name="connsiteX2" fmla="*/ 305242 w 305243"/>
                <a:gd name="connsiteY2" fmla="*/ 368458 h 691747"/>
                <a:gd name="connsiteX3" fmla="*/ 129651 w 305243"/>
                <a:gd name="connsiteY3" fmla="*/ 691747 h 691747"/>
                <a:gd name="connsiteX4" fmla="*/ 0 w 305243"/>
                <a:gd name="connsiteY4" fmla="*/ 612607 h 691747"/>
                <a:gd name="connsiteX5" fmla="*/ 126048 w 305243"/>
                <a:gd name="connsiteY5" fmla="*/ 352612 h 691747"/>
                <a:gd name="connsiteX6" fmla="*/ 69035 w 305243"/>
                <a:gd name="connsiteY6" fmla="*/ 0 h 69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243" h="691747">
                  <a:moveTo>
                    <a:pt x="305243" y="0"/>
                  </a:moveTo>
                  <a:cubicBezTo>
                    <a:pt x="305243" y="122819"/>
                    <a:pt x="305242" y="245639"/>
                    <a:pt x="305242" y="368458"/>
                  </a:cubicBezTo>
                  <a:lnTo>
                    <a:pt x="305242" y="368458"/>
                  </a:lnTo>
                  <a:lnTo>
                    <a:pt x="129651" y="691747"/>
                  </a:lnTo>
                  <a:lnTo>
                    <a:pt x="0" y="612607"/>
                  </a:lnTo>
                  <a:lnTo>
                    <a:pt x="126048" y="352612"/>
                  </a:lnTo>
                  <a:cubicBezTo>
                    <a:pt x="133906" y="242934"/>
                    <a:pt x="63944" y="59330"/>
                    <a:pt x="69035" y="0"/>
                  </a:cubicBez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57" name="グループ化 856">
              <a:extLst>
                <a:ext uri="{FF2B5EF4-FFF2-40B4-BE49-F238E27FC236}">
                  <a16:creationId xmlns:a16="http://schemas.microsoft.com/office/drawing/2014/main" id="{0C2B4466-0744-4EEA-BAF1-65A8AF00171A}"/>
                </a:ext>
              </a:extLst>
            </p:cNvPr>
            <p:cNvGrpSpPr/>
            <p:nvPr/>
          </p:nvGrpSpPr>
          <p:grpSpPr>
            <a:xfrm>
              <a:off x="3653523" y="5861886"/>
              <a:ext cx="2569619" cy="811783"/>
              <a:chOff x="72123" y="5861886"/>
              <a:chExt cx="2569619" cy="811783"/>
            </a:xfrm>
          </p:grpSpPr>
          <p:sp>
            <p:nvSpPr>
              <p:cNvPr id="910" name="星: 32 pt 909">
                <a:extLst>
                  <a:ext uri="{FF2B5EF4-FFF2-40B4-BE49-F238E27FC236}">
                    <a16:creationId xmlns:a16="http://schemas.microsoft.com/office/drawing/2014/main" id="{E8A2EC64-1477-4251-86E2-195EBBB47129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星: 32 pt 910">
                <a:extLst>
                  <a:ext uri="{FF2B5EF4-FFF2-40B4-BE49-F238E27FC236}">
                    <a16:creationId xmlns:a16="http://schemas.microsoft.com/office/drawing/2014/main" id="{1E4A8009-1F7D-4DF7-8B7A-0946C39DFED9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8" name="グループ化 857">
              <a:extLst>
                <a:ext uri="{FF2B5EF4-FFF2-40B4-BE49-F238E27FC236}">
                  <a16:creationId xmlns:a16="http://schemas.microsoft.com/office/drawing/2014/main" id="{AD3F7C29-0B60-44A8-AF46-8208E524EEA3}"/>
                </a:ext>
              </a:extLst>
            </p:cNvPr>
            <p:cNvGrpSpPr/>
            <p:nvPr/>
          </p:nvGrpSpPr>
          <p:grpSpPr>
            <a:xfrm rot="900000">
              <a:off x="5063902" y="5122094"/>
              <a:ext cx="456516" cy="1056824"/>
              <a:chOff x="1367356" y="1701703"/>
              <a:chExt cx="456516" cy="1056824"/>
            </a:xfrm>
          </p:grpSpPr>
          <p:sp>
            <p:nvSpPr>
              <p:cNvPr id="907" name="台形 906">
                <a:extLst>
                  <a:ext uri="{FF2B5EF4-FFF2-40B4-BE49-F238E27FC236}">
                    <a16:creationId xmlns:a16="http://schemas.microsoft.com/office/drawing/2014/main" id="{4742EFEC-60BE-404B-95A3-CB1A38B3A772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5FC66FD4-312E-4BEF-9217-B830E34681E5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台形 908">
                <a:extLst>
                  <a:ext uri="{FF2B5EF4-FFF2-40B4-BE49-F238E27FC236}">
                    <a16:creationId xmlns:a16="http://schemas.microsoft.com/office/drawing/2014/main" id="{8613A1BB-37F1-484C-A4B0-3897B2ED39BD}"/>
                  </a:ext>
                </a:extLst>
              </p:cNvPr>
              <p:cNvSpPr/>
              <p:nvPr/>
            </p:nvSpPr>
            <p:spPr>
              <a:xfrm rot="10800000">
                <a:off x="1414503" y="1701703"/>
                <a:ext cx="409370" cy="900447"/>
              </a:xfrm>
              <a:prstGeom prst="trapezoid">
                <a:avLst>
                  <a:gd name="adj" fmla="val 22663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9" name="グループ化 858">
              <a:extLst>
                <a:ext uri="{FF2B5EF4-FFF2-40B4-BE49-F238E27FC236}">
                  <a16:creationId xmlns:a16="http://schemas.microsoft.com/office/drawing/2014/main" id="{C1E8A9E8-9B97-49CF-A1EA-F088C22DF896}"/>
                </a:ext>
              </a:extLst>
            </p:cNvPr>
            <p:cNvGrpSpPr/>
            <p:nvPr/>
          </p:nvGrpSpPr>
          <p:grpSpPr>
            <a:xfrm>
              <a:off x="3460494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889" name="グループ化 888">
                <a:extLst>
                  <a:ext uri="{FF2B5EF4-FFF2-40B4-BE49-F238E27FC236}">
                    <a16:creationId xmlns:a16="http://schemas.microsoft.com/office/drawing/2014/main" id="{0B7AC243-C8CB-43EA-92BA-7F00CFF62FC7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893" name="星: 32 pt 892">
                  <a:extLst>
                    <a:ext uri="{FF2B5EF4-FFF2-40B4-BE49-F238E27FC236}">
                      <a16:creationId xmlns:a16="http://schemas.microsoft.com/office/drawing/2014/main" id="{04DB088A-A765-4BA9-8BB7-E05393BB059F}"/>
                    </a:ext>
                  </a:extLst>
                </p:cNvPr>
                <p:cNvSpPr/>
                <p:nvPr/>
              </p:nvSpPr>
              <p:spPr bwMode="auto">
                <a:xfrm>
                  <a:off x="1669441" y="4338826"/>
                  <a:ext cx="737534" cy="737535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星: 32 pt 893">
                  <a:extLst>
                    <a:ext uri="{FF2B5EF4-FFF2-40B4-BE49-F238E27FC236}">
                      <a16:creationId xmlns:a16="http://schemas.microsoft.com/office/drawing/2014/main" id="{9395E1C8-802E-4CC3-9A1D-3F5A5860B62D}"/>
                    </a:ext>
                  </a:extLst>
                </p:cNvPr>
                <p:cNvSpPr/>
                <p:nvPr/>
              </p:nvSpPr>
              <p:spPr bwMode="auto">
                <a:xfrm>
                  <a:off x="3266498" y="4338826"/>
                  <a:ext cx="737534" cy="737535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円: 塗りつぶしなし 894">
                  <a:extLst>
                    <a:ext uri="{FF2B5EF4-FFF2-40B4-BE49-F238E27FC236}">
                      <a16:creationId xmlns:a16="http://schemas.microsoft.com/office/drawing/2014/main" id="{D4F85795-596D-4E00-9353-A6231C0B3597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円: 塗りつぶしなし 895">
                  <a:extLst>
                    <a:ext uri="{FF2B5EF4-FFF2-40B4-BE49-F238E27FC236}">
                      <a16:creationId xmlns:a16="http://schemas.microsoft.com/office/drawing/2014/main" id="{40FE7849-BFCB-42D5-87F9-A65754780A1F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アーチ 896">
                  <a:extLst>
                    <a:ext uri="{FF2B5EF4-FFF2-40B4-BE49-F238E27FC236}">
                      <a16:creationId xmlns:a16="http://schemas.microsoft.com/office/drawing/2014/main" id="{F34955AA-0E01-4DB7-B483-1BC077FBF2F0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BE1ED1EB-004F-4545-AB38-5B0245709BD7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円: 塗りつぶしなし 898">
                  <a:extLst>
                    <a:ext uri="{FF2B5EF4-FFF2-40B4-BE49-F238E27FC236}">
                      <a16:creationId xmlns:a16="http://schemas.microsoft.com/office/drawing/2014/main" id="{063BA837-D51C-440B-808C-E281F33D7AC2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円: 塗りつぶしなし 899">
                  <a:extLst>
                    <a:ext uri="{FF2B5EF4-FFF2-40B4-BE49-F238E27FC236}">
                      <a16:creationId xmlns:a16="http://schemas.microsoft.com/office/drawing/2014/main" id="{8C0C5F23-883F-4510-95B6-6D71DCC9A692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四角形: 角を丸くする 900">
                  <a:extLst>
                    <a:ext uri="{FF2B5EF4-FFF2-40B4-BE49-F238E27FC236}">
                      <a16:creationId xmlns:a16="http://schemas.microsoft.com/office/drawing/2014/main" id="{BFFE4FA4-2B8A-4BE5-934E-67E418CD6776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四角形: 上の 2 つの角を丸める 901">
                  <a:extLst>
                    <a:ext uri="{FF2B5EF4-FFF2-40B4-BE49-F238E27FC236}">
                      <a16:creationId xmlns:a16="http://schemas.microsoft.com/office/drawing/2014/main" id="{00B273BB-DFC5-443A-A99A-51A617F25A7C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台形 902">
                  <a:extLst>
                    <a:ext uri="{FF2B5EF4-FFF2-40B4-BE49-F238E27FC236}">
                      <a16:creationId xmlns:a16="http://schemas.microsoft.com/office/drawing/2014/main" id="{6D3B4424-DE19-4B8C-9BC2-5A63C55E5626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アーチ 903">
                  <a:extLst>
                    <a:ext uri="{FF2B5EF4-FFF2-40B4-BE49-F238E27FC236}">
                      <a16:creationId xmlns:a16="http://schemas.microsoft.com/office/drawing/2014/main" id="{343F6737-B527-40C5-9861-4E1A6189EA70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5" name="四角形: 角を丸くする 904">
                  <a:extLst>
                    <a:ext uri="{FF2B5EF4-FFF2-40B4-BE49-F238E27FC236}">
                      <a16:creationId xmlns:a16="http://schemas.microsoft.com/office/drawing/2014/main" id="{596D2B8B-5C4B-4565-B110-B27F9A38C46C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楕円 905">
                  <a:extLst>
                    <a:ext uri="{FF2B5EF4-FFF2-40B4-BE49-F238E27FC236}">
                      <a16:creationId xmlns:a16="http://schemas.microsoft.com/office/drawing/2014/main" id="{3590041F-9BAB-49EE-8C89-B1E15CE136D2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90" name="グループ化 889">
                <a:extLst>
                  <a:ext uri="{FF2B5EF4-FFF2-40B4-BE49-F238E27FC236}">
                    <a16:creationId xmlns:a16="http://schemas.microsoft.com/office/drawing/2014/main" id="{0F9615C6-8B09-40C7-A267-0E223B1C05BD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6656E980-C2C8-467C-A2CE-56357A3328ED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楕円 891">
                  <a:extLst>
                    <a:ext uri="{FF2B5EF4-FFF2-40B4-BE49-F238E27FC236}">
                      <a16:creationId xmlns:a16="http://schemas.microsoft.com/office/drawing/2014/main" id="{B6B00297-6C94-4B54-9923-379884DC552A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860" name="グループ化 859">
              <a:extLst>
                <a:ext uri="{FF2B5EF4-FFF2-40B4-BE49-F238E27FC236}">
                  <a16:creationId xmlns:a16="http://schemas.microsoft.com/office/drawing/2014/main" id="{13B8DCB5-EA54-47A8-997D-0A8178C208E7}"/>
                </a:ext>
              </a:extLst>
            </p:cNvPr>
            <p:cNvGrpSpPr/>
            <p:nvPr/>
          </p:nvGrpSpPr>
          <p:grpSpPr>
            <a:xfrm rot="12600000">
              <a:off x="4891922" y="5907461"/>
              <a:ext cx="262583" cy="432733"/>
              <a:chOff x="1213593" y="2419138"/>
              <a:chExt cx="262583" cy="432733"/>
            </a:xfrm>
          </p:grpSpPr>
          <p:sp>
            <p:nvSpPr>
              <p:cNvPr id="887" name="四角形: 上の 2 つの角を丸める 886">
                <a:extLst>
                  <a:ext uri="{FF2B5EF4-FFF2-40B4-BE49-F238E27FC236}">
                    <a16:creationId xmlns:a16="http://schemas.microsoft.com/office/drawing/2014/main" id="{18F18652-2A9C-4944-A4C7-3BFB6FF132AD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四角形: 上の 2 つの角を丸める 887">
                <a:extLst>
                  <a:ext uri="{FF2B5EF4-FFF2-40B4-BE49-F238E27FC236}">
                    <a16:creationId xmlns:a16="http://schemas.microsoft.com/office/drawing/2014/main" id="{52108D23-2E05-4213-8845-53A046590154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1" name="グループ化 860">
              <a:extLst>
                <a:ext uri="{FF2B5EF4-FFF2-40B4-BE49-F238E27FC236}">
                  <a16:creationId xmlns:a16="http://schemas.microsoft.com/office/drawing/2014/main" id="{E6F1CAEA-2BB9-46C0-A546-39665CB4FCA9}"/>
                </a:ext>
              </a:extLst>
            </p:cNvPr>
            <p:cNvGrpSpPr/>
            <p:nvPr/>
          </p:nvGrpSpPr>
          <p:grpSpPr>
            <a:xfrm>
              <a:off x="4183152" y="4704248"/>
              <a:ext cx="652877" cy="334322"/>
              <a:chOff x="671569" y="862641"/>
              <a:chExt cx="683016" cy="349755"/>
            </a:xfrm>
          </p:grpSpPr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E355683E-BC54-49F5-94D6-A0BA34307D65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四角形: 角を丸くする 884">
                <a:extLst>
                  <a:ext uri="{FF2B5EF4-FFF2-40B4-BE49-F238E27FC236}">
                    <a16:creationId xmlns:a16="http://schemas.microsoft.com/office/drawing/2014/main" id="{0A6B2EF6-5137-4F33-9E1F-322554BF6A27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四角形: 角を丸くする 885">
                <a:extLst>
                  <a:ext uri="{FF2B5EF4-FFF2-40B4-BE49-F238E27FC236}">
                    <a16:creationId xmlns:a16="http://schemas.microsoft.com/office/drawing/2014/main" id="{5E2A8E6F-5092-4779-B2D6-6B4591BAC8E9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62" name="四角形: 上の 2 つの角を丸める 861">
              <a:extLst>
                <a:ext uri="{FF2B5EF4-FFF2-40B4-BE49-F238E27FC236}">
                  <a16:creationId xmlns:a16="http://schemas.microsoft.com/office/drawing/2014/main" id="{982AE0AF-6664-40F3-B2DA-0F73550C06A1}"/>
                </a:ext>
              </a:extLst>
            </p:cNvPr>
            <p:cNvSpPr/>
            <p:nvPr/>
          </p:nvSpPr>
          <p:spPr>
            <a:xfrm>
              <a:off x="45114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863" name="グループ化 862">
              <a:extLst>
                <a:ext uri="{FF2B5EF4-FFF2-40B4-BE49-F238E27FC236}">
                  <a16:creationId xmlns:a16="http://schemas.microsoft.com/office/drawing/2014/main" id="{3BE8F28C-F7B1-4CF4-B1C9-0627BB22DB0C}"/>
                </a:ext>
              </a:extLst>
            </p:cNvPr>
            <p:cNvGrpSpPr/>
            <p:nvPr/>
          </p:nvGrpSpPr>
          <p:grpSpPr>
            <a:xfrm rot="20700000">
              <a:off x="4831372" y="5303306"/>
              <a:ext cx="351331" cy="680466"/>
              <a:chOff x="1042107" y="1854931"/>
              <a:chExt cx="351331" cy="680466"/>
            </a:xfrm>
          </p:grpSpPr>
          <p:sp>
            <p:nvSpPr>
              <p:cNvPr id="882" name="台形 329">
                <a:extLst>
                  <a:ext uri="{FF2B5EF4-FFF2-40B4-BE49-F238E27FC236}">
                    <a16:creationId xmlns:a16="http://schemas.microsoft.com/office/drawing/2014/main" id="{572A241E-CAB1-4C46-A48D-DA37B4FA2235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11F457CA-C314-4445-A653-98E4ED294BA2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64" name="台形 975">
              <a:extLst>
                <a:ext uri="{FF2B5EF4-FFF2-40B4-BE49-F238E27FC236}">
                  <a16:creationId xmlns:a16="http://schemas.microsoft.com/office/drawing/2014/main" id="{C0159258-CF14-4D95-AF58-5CA37C2A6023}"/>
                </a:ext>
              </a:extLst>
            </p:cNvPr>
            <p:cNvSpPr/>
            <p:nvPr/>
          </p:nvSpPr>
          <p:spPr>
            <a:xfrm rot="15300000">
              <a:off x="5076255" y="4970281"/>
              <a:ext cx="516605" cy="895056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  <a:gd name="connsiteX0" fmla="*/ 50381 w 394687"/>
                <a:gd name="connsiteY0" fmla="*/ 776302 h 810838"/>
                <a:gd name="connsiteX1" fmla="*/ 30945 w 394687"/>
                <a:gd name="connsiteY1" fmla="*/ 114132 h 810838"/>
                <a:gd name="connsiteX2" fmla="*/ 340197 w 394687"/>
                <a:gd name="connsiteY2" fmla="*/ 0 h 810838"/>
                <a:gd name="connsiteX3" fmla="*/ 394687 w 394687"/>
                <a:gd name="connsiteY3" fmla="*/ 798312 h 810838"/>
                <a:gd name="connsiteX4" fmla="*/ 50381 w 394687"/>
                <a:gd name="connsiteY4" fmla="*/ 776302 h 810838"/>
                <a:gd name="connsiteX0" fmla="*/ 50381 w 394687"/>
                <a:gd name="connsiteY0" fmla="*/ 790814 h 825350"/>
                <a:gd name="connsiteX1" fmla="*/ 30945 w 394687"/>
                <a:gd name="connsiteY1" fmla="*/ 128644 h 825350"/>
                <a:gd name="connsiteX2" fmla="*/ 347373 w 394687"/>
                <a:gd name="connsiteY2" fmla="*/ 0 h 825350"/>
                <a:gd name="connsiteX3" fmla="*/ 394687 w 394687"/>
                <a:gd name="connsiteY3" fmla="*/ 812824 h 825350"/>
                <a:gd name="connsiteX4" fmla="*/ 50381 w 394687"/>
                <a:gd name="connsiteY4" fmla="*/ 790814 h 825350"/>
                <a:gd name="connsiteX0" fmla="*/ 109362 w 453668"/>
                <a:gd name="connsiteY0" fmla="*/ 854543 h 889079"/>
                <a:gd name="connsiteX1" fmla="*/ 89926 w 453668"/>
                <a:gd name="connsiteY1" fmla="*/ 192373 h 889079"/>
                <a:gd name="connsiteX2" fmla="*/ 19103 w 453668"/>
                <a:gd name="connsiteY2" fmla="*/ 0 h 889079"/>
                <a:gd name="connsiteX3" fmla="*/ 406354 w 453668"/>
                <a:gd name="connsiteY3" fmla="*/ 63729 h 889079"/>
                <a:gd name="connsiteX4" fmla="*/ 453668 w 453668"/>
                <a:gd name="connsiteY4" fmla="*/ 876553 h 889079"/>
                <a:gd name="connsiteX5" fmla="*/ 109362 w 453668"/>
                <a:gd name="connsiteY5" fmla="*/ 854543 h 889079"/>
                <a:gd name="connsiteX0" fmla="*/ 105521 w 449827"/>
                <a:gd name="connsiteY0" fmla="*/ 854543 h 910419"/>
                <a:gd name="connsiteX1" fmla="*/ 160511 w 449827"/>
                <a:gd name="connsiteY1" fmla="*/ 209028 h 910419"/>
                <a:gd name="connsiteX2" fmla="*/ 15262 w 449827"/>
                <a:gd name="connsiteY2" fmla="*/ 0 h 910419"/>
                <a:gd name="connsiteX3" fmla="*/ 402513 w 449827"/>
                <a:gd name="connsiteY3" fmla="*/ 63729 h 910419"/>
                <a:gd name="connsiteX4" fmla="*/ 449827 w 449827"/>
                <a:gd name="connsiteY4" fmla="*/ 876553 h 910419"/>
                <a:gd name="connsiteX5" fmla="*/ 105521 w 449827"/>
                <a:gd name="connsiteY5" fmla="*/ 854543 h 910419"/>
                <a:gd name="connsiteX0" fmla="*/ 105599 w 449905"/>
                <a:gd name="connsiteY0" fmla="*/ 854543 h 905438"/>
                <a:gd name="connsiteX1" fmla="*/ 158667 w 449905"/>
                <a:gd name="connsiteY1" fmla="*/ 277540 h 905438"/>
                <a:gd name="connsiteX2" fmla="*/ 15340 w 449905"/>
                <a:gd name="connsiteY2" fmla="*/ 0 h 905438"/>
                <a:gd name="connsiteX3" fmla="*/ 402591 w 449905"/>
                <a:gd name="connsiteY3" fmla="*/ 63729 h 905438"/>
                <a:gd name="connsiteX4" fmla="*/ 449905 w 449905"/>
                <a:gd name="connsiteY4" fmla="*/ 876553 h 905438"/>
                <a:gd name="connsiteX5" fmla="*/ 105599 w 449905"/>
                <a:gd name="connsiteY5" fmla="*/ 854543 h 905438"/>
                <a:gd name="connsiteX0" fmla="*/ 173229 w 517535"/>
                <a:gd name="connsiteY0" fmla="*/ 854543 h 905438"/>
                <a:gd name="connsiteX1" fmla="*/ 226297 w 517535"/>
                <a:gd name="connsiteY1" fmla="*/ 277540 h 905438"/>
                <a:gd name="connsiteX2" fmla="*/ 5403 w 517535"/>
                <a:gd name="connsiteY2" fmla="*/ 215881 h 905438"/>
                <a:gd name="connsiteX3" fmla="*/ 82970 w 517535"/>
                <a:gd name="connsiteY3" fmla="*/ 0 h 905438"/>
                <a:gd name="connsiteX4" fmla="*/ 470221 w 517535"/>
                <a:gd name="connsiteY4" fmla="*/ 63729 h 905438"/>
                <a:gd name="connsiteX5" fmla="*/ 517535 w 517535"/>
                <a:gd name="connsiteY5" fmla="*/ 876553 h 905438"/>
                <a:gd name="connsiteX6" fmla="*/ 173229 w 517535"/>
                <a:gd name="connsiteY6" fmla="*/ 854543 h 905438"/>
                <a:gd name="connsiteX0" fmla="*/ 178107 w 522413"/>
                <a:gd name="connsiteY0" fmla="*/ 862159 h 913054"/>
                <a:gd name="connsiteX1" fmla="*/ 231175 w 522413"/>
                <a:gd name="connsiteY1" fmla="*/ 285156 h 913054"/>
                <a:gd name="connsiteX2" fmla="*/ 10281 w 522413"/>
                <a:gd name="connsiteY2" fmla="*/ 223497 h 913054"/>
                <a:gd name="connsiteX3" fmla="*/ 47158 w 522413"/>
                <a:gd name="connsiteY3" fmla="*/ 0 h 913054"/>
                <a:gd name="connsiteX4" fmla="*/ 475099 w 522413"/>
                <a:gd name="connsiteY4" fmla="*/ 71345 h 913054"/>
                <a:gd name="connsiteX5" fmla="*/ 522413 w 522413"/>
                <a:gd name="connsiteY5" fmla="*/ 884169 h 913054"/>
                <a:gd name="connsiteX6" fmla="*/ 178107 w 522413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4818 w 512132"/>
                <a:gd name="connsiteY4" fmla="*/ 71345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8986 w 512132"/>
                <a:gd name="connsiteY4" fmla="*/ 6722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9833 w 514139"/>
                <a:gd name="connsiteY0" fmla="*/ 855437 h 906332"/>
                <a:gd name="connsiteX1" fmla="*/ 222901 w 514139"/>
                <a:gd name="connsiteY1" fmla="*/ 278434 h 906332"/>
                <a:gd name="connsiteX2" fmla="*/ 2007 w 514139"/>
                <a:gd name="connsiteY2" fmla="*/ 216775 h 906332"/>
                <a:gd name="connsiteX3" fmla="*/ 0 w 514139"/>
                <a:gd name="connsiteY3" fmla="*/ 15729 h 906332"/>
                <a:gd name="connsiteX4" fmla="*/ 470993 w 514139"/>
                <a:gd name="connsiteY4" fmla="*/ 0 h 906332"/>
                <a:gd name="connsiteX5" fmla="*/ 514139 w 514139"/>
                <a:gd name="connsiteY5" fmla="*/ 877447 h 906332"/>
                <a:gd name="connsiteX6" fmla="*/ 169833 w 514139"/>
                <a:gd name="connsiteY6" fmla="*/ 855437 h 906332"/>
                <a:gd name="connsiteX0" fmla="*/ 172299 w 516605"/>
                <a:gd name="connsiteY0" fmla="*/ 855437 h 906332"/>
                <a:gd name="connsiteX1" fmla="*/ 225367 w 516605"/>
                <a:gd name="connsiteY1" fmla="*/ 278434 h 906332"/>
                <a:gd name="connsiteX2" fmla="*/ 4473 w 516605"/>
                <a:gd name="connsiteY2" fmla="*/ 216775 h 906332"/>
                <a:gd name="connsiteX3" fmla="*/ 0 w 516605"/>
                <a:gd name="connsiteY3" fmla="*/ 24930 h 906332"/>
                <a:gd name="connsiteX4" fmla="*/ 473459 w 516605"/>
                <a:gd name="connsiteY4" fmla="*/ 0 h 906332"/>
                <a:gd name="connsiteX5" fmla="*/ 516605 w 516605"/>
                <a:gd name="connsiteY5" fmla="*/ 877447 h 906332"/>
                <a:gd name="connsiteX6" fmla="*/ 172299 w 516605"/>
                <a:gd name="connsiteY6" fmla="*/ 855437 h 906332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1313"/>
                <a:gd name="connsiteX1" fmla="*/ 257679 w 516605"/>
                <a:gd name="connsiteY1" fmla="*/ 280518 h 901313"/>
                <a:gd name="connsiteX2" fmla="*/ 4473 w 516605"/>
                <a:gd name="connsiteY2" fmla="*/ 216775 h 901313"/>
                <a:gd name="connsiteX3" fmla="*/ 0 w 516605"/>
                <a:gd name="connsiteY3" fmla="*/ 24930 h 901313"/>
                <a:gd name="connsiteX4" fmla="*/ 473459 w 516605"/>
                <a:gd name="connsiteY4" fmla="*/ 0 h 901313"/>
                <a:gd name="connsiteX5" fmla="*/ 516605 w 516605"/>
                <a:gd name="connsiteY5" fmla="*/ 877447 h 901313"/>
                <a:gd name="connsiteX6" fmla="*/ 172299 w 516605"/>
                <a:gd name="connsiteY6" fmla="*/ 855437 h 901313"/>
                <a:gd name="connsiteX0" fmla="*/ 196232 w 516605"/>
                <a:gd name="connsiteY0" fmla="*/ 851989 h 899110"/>
                <a:gd name="connsiteX1" fmla="*/ 257679 w 516605"/>
                <a:gd name="connsiteY1" fmla="*/ 280518 h 899110"/>
                <a:gd name="connsiteX2" fmla="*/ 4473 w 516605"/>
                <a:gd name="connsiteY2" fmla="*/ 216775 h 899110"/>
                <a:gd name="connsiteX3" fmla="*/ 0 w 516605"/>
                <a:gd name="connsiteY3" fmla="*/ 24930 h 899110"/>
                <a:gd name="connsiteX4" fmla="*/ 473459 w 516605"/>
                <a:gd name="connsiteY4" fmla="*/ 0 h 899110"/>
                <a:gd name="connsiteX5" fmla="*/ 516605 w 516605"/>
                <a:gd name="connsiteY5" fmla="*/ 877447 h 899110"/>
                <a:gd name="connsiteX6" fmla="*/ 196232 w 516605"/>
                <a:gd name="connsiteY6" fmla="*/ 851989 h 899110"/>
                <a:gd name="connsiteX0" fmla="*/ 196232 w 516605"/>
                <a:gd name="connsiteY0" fmla="*/ 851989 h 905976"/>
                <a:gd name="connsiteX1" fmla="*/ 262008 w 516605"/>
                <a:gd name="connsiteY1" fmla="*/ 252095 h 905976"/>
                <a:gd name="connsiteX2" fmla="*/ 4473 w 516605"/>
                <a:gd name="connsiteY2" fmla="*/ 216775 h 905976"/>
                <a:gd name="connsiteX3" fmla="*/ 0 w 516605"/>
                <a:gd name="connsiteY3" fmla="*/ 24930 h 905976"/>
                <a:gd name="connsiteX4" fmla="*/ 473459 w 516605"/>
                <a:gd name="connsiteY4" fmla="*/ 0 h 905976"/>
                <a:gd name="connsiteX5" fmla="*/ 516605 w 516605"/>
                <a:gd name="connsiteY5" fmla="*/ 877447 h 905976"/>
                <a:gd name="connsiteX6" fmla="*/ 196232 w 516605"/>
                <a:gd name="connsiteY6" fmla="*/ 851989 h 905976"/>
                <a:gd name="connsiteX0" fmla="*/ 196232 w 516605"/>
                <a:gd name="connsiteY0" fmla="*/ 869523 h 923510"/>
                <a:gd name="connsiteX1" fmla="*/ 262008 w 516605"/>
                <a:gd name="connsiteY1" fmla="*/ 269629 h 923510"/>
                <a:gd name="connsiteX2" fmla="*/ 4473 w 516605"/>
                <a:gd name="connsiteY2" fmla="*/ 234309 h 923510"/>
                <a:gd name="connsiteX3" fmla="*/ 0 w 516605"/>
                <a:gd name="connsiteY3" fmla="*/ 42464 h 923510"/>
                <a:gd name="connsiteX4" fmla="*/ 473459 w 516605"/>
                <a:gd name="connsiteY4" fmla="*/ 17534 h 923510"/>
                <a:gd name="connsiteX5" fmla="*/ 516605 w 516605"/>
                <a:gd name="connsiteY5" fmla="*/ 894981 h 923510"/>
                <a:gd name="connsiteX6" fmla="*/ 196232 w 516605"/>
                <a:gd name="connsiteY6" fmla="*/ 869523 h 923510"/>
                <a:gd name="connsiteX0" fmla="*/ 188734 w 516605"/>
                <a:gd name="connsiteY0" fmla="*/ 811634 h 896689"/>
                <a:gd name="connsiteX1" fmla="*/ 262008 w 516605"/>
                <a:gd name="connsiteY1" fmla="*/ 269629 h 896689"/>
                <a:gd name="connsiteX2" fmla="*/ 4473 w 516605"/>
                <a:gd name="connsiteY2" fmla="*/ 234309 h 896689"/>
                <a:gd name="connsiteX3" fmla="*/ 0 w 516605"/>
                <a:gd name="connsiteY3" fmla="*/ 42464 h 896689"/>
                <a:gd name="connsiteX4" fmla="*/ 473459 w 516605"/>
                <a:gd name="connsiteY4" fmla="*/ 17534 h 896689"/>
                <a:gd name="connsiteX5" fmla="*/ 516605 w 516605"/>
                <a:gd name="connsiteY5" fmla="*/ 894981 h 896689"/>
                <a:gd name="connsiteX6" fmla="*/ 188734 w 516605"/>
                <a:gd name="connsiteY6" fmla="*/ 811634 h 896689"/>
                <a:gd name="connsiteX0" fmla="*/ 195910 w 516605"/>
                <a:gd name="connsiteY0" fmla="*/ 797122 h 895056"/>
                <a:gd name="connsiteX1" fmla="*/ 262008 w 516605"/>
                <a:gd name="connsiteY1" fmla="*/ 269629 h 895056"/>
                <a:gd name="connsiteX2" fmla="*/ 4473 w 516605"/>
                <a:gd name="connsiteY2" fmla="*/ 234309 h 895056"/>
                <a:gd name="connsiteX3" fmla="*/ 0 w 516605"/>
                <a:gd name="connsiteY3" fmla="*/ 42464 h 895056"/>
                <a:gd name="connsiteX4" fmla="*/ 473459 w 516605"/>
                <a:gd name="connsiteY4" fmla="*/ 17534 h 895056"/>
                <a:gd name="connsiteX5" fmla="*/ 516605 w 516605"/>
                <a:gd name="connsiteY5" fmla="*/ 894981 h 895056"/>
                <a:gd name="connsiteX6" fmla="*/ 195910 w 516605"/>
                <a:gd name="connsiteY6" fmla="*/ 797122 h 89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6605" h="895056">
                  <a:moveTo>
                    <a:pt x="195910" y="797122"/>
                  </a:moveTo>
                  <a:cubicBezTo>
                    <a:pt x="153477" y="692897"/>
                    <a:pt x="233548" y="461269"/>
                    <a:pt x="262008" y="269629"/>
                  </a:cubicBezTo>
                  <a:lnTo>
                    <a:pt x="4473" y="234309"/>
                  </a:lnTo>
                  <a:lnTo>
                    <a:pt x="0" y="42464"/>
                  </a:lnTo>
                  <a:cubicBezTo>
                    <a:pt x="157820" y="34154"/>
                    <a:pt x="439560" y="-30365"/>
                    <a:pt x="473459" y="17534"/>
                  </a:cubicBezTo>
                  <a:cubicBezTo>
                    <a:pt x="507358" y="65433"/>
                    <a:pt x="502223" y="602499"/>
                    <a:pt x="516605" y="894981"/>
                  </a:cubicBezTo>
                  <a:cubicBezTo>
                    <a:pt x="380148" y="894981"/>
                    <a:pt x="238343" y="901347"/>
                    <a:pt x="195910" y="797122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5" name="グループ化 864">
              <a:extLst>
                <a:ext uri="{FF2B5EF4-FFF2-40B4-BE49-F238E27FC236}">
                  <a16:creationId xmlns:a16="http://schemas.microsoft.com/office/drawing/2014/main" id="{26365993-1FB4-474E-AF6F-7C8D58DD4A91}"/>
                </a:ext>
              </a:extLst>
            </p:cNvPr>
            <p:cNvGrpSpPr/>
            <p:nvPr/>
          </p:nvGrpSpPr>
          <p:grpSpPr>
            <a:xfrm rot="20700000">
              <a:off x="5095258" y="4162425"/>
              <a:ext cx="517944" cy="1021209"/>
              <a:chOff x="4672514" y="4585944"/>
              <a:chExt cx="517944" cy="1021209"/>
            </a:xfrm>
          </p:grpSpPr>
          <p:sp>
            <p:nvSpPr>
              <p:cNvPr id="880" name="台形 879">
                <a:extLst>
                  <a:ext uri="{FF2B5EF4-FFF2-40B4-BE49-F238E27FC236}">
                    <a16:creationId xmlns:a16="http://schemas.microsoft.com/office/drawing/2014/main" id="{2FB246CA-C97E-4849-B0EA-64DC56137388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四角形: 上の 2 つの角を丸める 880">
                <a:extLst>
                  <a:ext uri="{FF2B5EF4-FFF2-40B4-BE49-F238E27FC236}">
                    <a16:creationId xmlns:a16="http://schemas.microsoft.com/office/drawing/2014/main" id="{9828A28D-0F10-4370-B78B-078DE708C226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66" name="フリーフォーム: 図形 865">
              <a:extLst>
                <a:ext uri="{FF2B5EF4-FFF2-40B4-BE49-F238E27FC236}">
                  <a16:creationId xmlns:a16="http://schemas.microsoft.com/office/drawing/2014/main" id="{019DB6D2-BC8C-4B06-96C9-73699C60FDD5}"/>
                </a:ext>
              </a:extLst>
            </p:cNvPr>
            <p:cNvSpPr/>
            <p:nvPr/>
          </p:nvSpPr>
          <p:spPr>
            <a:xfrm rot="17100000">
              <a:off x="46377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7" name="フリーフォーム: 図形 866">
              <a:extLst>
                <a:ext uri="{FF2B5EF4-FFF2-40B4-BE49-F238E27FC236}">
                  <a16:creationId xmlns:a16="http://schemas.microsoft.com/office/drawing/2014/main" id="{60DCEDD4-0923-4C04-B5B4-721DAD4A3773}"/>
                </a:ext>
              </a:extLst>
            </p:cNvPr>
            <p:cNvSpPr/>
            <p:nvPr/>
          </p:nvSpPr>
          <p:spPr>
            <a:xfrm>
              <a:off x="56142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8" name="四角形: 上の 2 つの角を丸める 36">
              <a:extLst>
                <a:ext uri="{FF2B5EF4-FFF2-40B4-BE49-F238E27FC236}">
                  <a16:creationId xmlns:a16="http://schemas.microsoft.com/office/drawing/2014/main" id="{28F66709-9128-48BE-A0FC-D7AD21BF004C}"/>
                </a:ext>
              </a:extLst>
            </p:cNvPr>
            <p:cNvSpPr/>
            <p:nvPr/>
          </p:nvSpPr>
          <p:spPr>
            <a:xfrm rot="2700000">
              <a:off x="4948031" y="4412462"/>
              <a:ext cx="274934" cy="710269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934" h="710269">
                  <a:moveTo>
                    <a:pt x="274934" y="0"/>
                  </a:moveTo>
                  <a:cubicBezTo>
                    <a:pt x="274934" y="122819"/>
                    <a:pt x="274933" y="245639"/>
                    <a:pt x="274933" y="368458"/>
                  </a:cubicBezTo>
                  <a:lnTo>
                    <a:pt x="274933" y="368458"/>
                  </a:lnTo>
                  <a:lnTo>
                    <a:pt x="158276" y="710269"/>
                  </a:lnTo>
                  <a:lnTo>
                    <a:pt x="0" y="659753"/>
                  </a:lnTo>
                  <a:lnTo>
                    <a:pt x="63747" y="364399"/>
                  </a:lnTo>
                  <a:cubicBezTo>
                    <a:pt x="71605" y="254721"/>
                    <a:pt x="33635" y="59330"/>
                    <a:pt x="38726" y="0"/>
                  </a:cubicBezTo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12" name="グループ化 911">
              <a:extLst>
                <a:ext uri="{FF2B5EF4-FFF2-40B4-BE49-F238E27FC236}">
                  <a16:creationId xmlns:a16="http://schemas.microsoft.com/office/drawing/2014/main" id="{6DB0545A-B292-45B4-923F-A073EF293625}"/>
                </a:ext>
              </a:extLst>
            </p:cNvPr>
            <p:cNvGrpSpPr/>
            <p:nvPr/>
          </p:nvGrpSpPr>
          <p:grpSpPr>
            <a:xfrm>
              <a:off x="4587582" y="2982437"/>
              <a:ext cx="1291268" cy="1350492"/>
              <a:chOff x="7300815" y="5983565"/>
              <a:chExt cx="1291268" cy="1350492"/>
            </a:xfrm>
          </p:grpSpPr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87B6071E-798C-4CE0-9B1C-A502B02C23C8}"/>
                  </a:ext>
                </a:extLst>
              </p:cNvPr>
              <p:cNvSpPr/>
              <p:nvPr/>
            </p:nvSpPr>
            <p:spPr>
              <a:xfrm rot="20952697">
                <a:off x="7306672" y="5983565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楕円 1">
                <a:extLst>
                  <a:ext uri="{FF2B5EF4-FFF2-40B4-BE49-F238E27FC236}">
                    <a16:creationId xmlns:a16="http://schemas.microsoft.com/office/drawing/2014/main" id="{723ED869-BE33-44C6-A0DC-4E6184D3EC43}"/>
                  </a:ext>
                </a:extLst>
              </p:cNvPr>
              <p:cNvSpPr/>
              <p:nvPr/>
            </p:nvSpPr>
            <p:spPr>
              <a:xfrm rot="20952697">
                <a:off x="7300815" y="6810884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四角形: 角を丸くする 914">
                <a:extLst>
                  <a:ext uri="{FF2B5EF4-FFF2-40B4-BE49-F238E27FC236}">
                    <a16:creationId xmlns:a16="http://schemas.microsoft.com/office/drawing/2014/main" id="{9A9986CF-8248-4686-82EF-21F73F75C57E}"/>
                  </a:ext>
                </a:extLst>
              </p:cNvPr>
              <p:cNvSpPr/>
              <p:nvPr/>
            </p:nvSpPr>
            <p:spPr>
              <a:xfrm rot="20952697">
                <a:off x="7340208" y="609831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楕円 14">
                <a:extLst>
                  <a:ext uri="{FF2B5EF4-FFF2-40B4-BE49-F238E27FC236}">
                    <a16:creationId xmlns:a16="http://schemas.microsoft.com/office/drawing/2014/main" id="{EC9A8E0F-6183-41FD-BC24-F8B9B4C6AA4B}"/>
                  </a:ext>
                </a:extLst>
              </p:cNvPr>
              <p:cNvSpPr/>
              <p:nvPr/>
            </p:nvSpPr>
            <p:spPr>
              <a:xfrm rot="20052697">
                <a:off x="7541072" y="7019376"/>
                <a:ext cx="155112" cy="143074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C3C4F9AA-DE92-4BA6-92FB-328664C6EC8E}"/>
                  </a:ext>
                </a:extLst>
              </p:cNvPr>
              <p:cNvSpPr/>
              <p:nvPr/>
            </p:nvSpPr>
            <p:spPr>
              <a:xfrm rot="20052697">
                <a:off x="7573059" y="7027908"/>
                <a:ext cx="126041" cy="131418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8" name="月 917">
                <a:extLst>
                  <a:ext uri="{FF2B5EF4-FFF2-40B4-BE49-F238E27FC236}">
                    <a16:creationId xmlns:a16="http://schemas.microsoft.com/office/drawing/2014/main" id="{FA814A04-9565-4A96-B6CD-AA07A5BF8498}"/>
                  </a:ext>
                </a:extLst>
              </p:cNvPr>
              <p:cNvSpPr/>
              <p:nvPr/>
            </p:nvSpPr>
            <p:spPr>
              <a:xfrm rot="3600000">
                <a:off x="7464151" y="6451505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9" name="フリーフォーム: 図形 918">
                <a:extLst>
                  <a:ext uri="{FF2B5EF4-FFF2-40B4-BE49-F238E27FC236}">
                    <a16:creationId xmlns:a16="http://schemas.microsoft.com/office/drawing/2014/main" id="{D0AB1488-F3D2-404F-AB16-95DC438708B7}"/>
                  </a:ext>
                </a:extLst>
              </p:cNvPr>
              <p:cNvSpPr/>
              <p:nvPr/>
            </p:nvSpPr>
            <p:spPr>
              <a:xfrm rot="14527645">
                <a:off x="7483835" y="6579581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0" name="楕円 919">
                <a:extLst>
                  <a:ext uri="{FF2B5EF4-FFF2-40B4-BE49-F238E27FC236}">
                    <a16:creationId xmlns:a16="http://schemas.microsoft.com/office/drawing/2014/main" id="{15349CA8-86F0-42CE-96DA-A2DB047F308F}"/>
                  </a:ext>
                </a:extLst>
              </p:cNvPr>
              <p:cNvSpPr/>
              <p:nvPr/>
            </p:nvSpPr>
            <p:spPr>
              <a:xfrm rot="20952697">
                <a:off x="7403343" y="6628372"/>
                <a:ext cx="184756" cy="275006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1" name="楕円 920">
                <a:extLst>
                  <a:ext uri="{FF2B5EF4-FFF2-40B4-BE49-F238E27FC236}">
                    <a16:creationId xmlns:a16="http://schemas.microsoft.com/office/drawing/2014/main" id="{B26ECD0C-323B-4DA1-85FA-AB468329A2C0}"/>
                  </a:ext>
                </a:extLst>
              </p:cNvPr>
              <p:cNvSpPr/>
              <p:nvPr/>
            </p:nvSpPr>
            <p:spPr>
              <a:xfrm rot="20952697">
                <a:off x="7409259" y="6705799"/>
                <a:ext cx="101128" cy="14165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69B916B8-4BD7-4D65-B0C6-9E3EEE7BF46E}"/>
                  </a:ext>
                </a:extLst>
              </p:cNvPr>
              <p:cNvSpPr/>
              <p:nvPr/>
            </p:nvSpPr>
            <p:spPr>
              <a:xfrm rot="8879878">
                <a:off x="7889468" y="6175577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フリーフォーム: 図形 922">
                <a:extLst>
                  <a:ext uri="{FF2B5EF4-FFF2-40B4-BE49-F238E27FC236}">
                    <a16:creationId xmlns:a16="http://schemas.microsoft.com/office/drawing/2014/main" id="{1E70CEC9-EB0E-48C8-AF35-2BD7151BD026}"/>
                  </a:ext>
                </a:extLst>
              </p:cNvPr>
              <p:cNvSpPr/>
              <p:nvPr/>
            </p:nvSpPr>
            <p:spPr>
              <a:xfrm rot="1152697">
                <a:off x="7485862" y="605731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24" name="フリーフォーム: 図形 923">
              <a:extLst>
                <a:ext uri="{FF2B5EF4-FFF2-40B4-BE49-F238E27FC236}">
                  <a16:creationId xmlns:a16="http://schemas.microsoft.com/office/drawing/2014/main" id="{8093030E-1B7B-41AC-B970-1FC82844E67C}"/>
                </a:ext>
              </a:extLst>
            </p:cNvPr>
            <p:cNvSpPr/>
            <p:nvPr/>
          </p:nvSpPr>
          <p:spPr>
            <a:xfrm rot="20376193">
              <a:off x="5010629" y="4350468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2845D192-9F0E-4D53-808D-A5C622584655}"/>
              </a:ext>
            </a:extLst>
          </p:cNvPr>
          <p:cNvGrpSpPr/>
          <p:nvPr/>
        </p:nvGrpSpPr>
        <p:grpSpPr>
          <a:xfrm>
            <a:off x="6863246" y="3875764"/>
            <a:ext cx="2254752" cy="2525035"/>
            <a:chOff x="6928312" y="3003802"/>
            <a:chExt cx="3445981" cy="3859060"/>
          </a:xfrm>
        </p:grpSpPr>
        <p:sp>
          <p:nvSpPr>
            <p:cNvPr id="925" name="四角形: 上の 2 つの角を丸める 36">
              <a:extLst>
                <a:ext uri="{FF2B5EF4-FFF2-40B4-BE49-F238E27FC236}">
                  <a16:creationId xmlns:a16="http://schemas.microsoft.com/office/drawing/2014/main" id="{13909604-5AA5-4D68-9FA1-8AB4B4DF5663}"/>
                </a:ext>
              </a:extLst>
            </p:cNvPr>
            <p:cNvSpPr/>
            <p:nvPr/>
          </p:nvSpPr>
          <p:spPr>
            <a:xfrm rot="3540176">
              <a:off x="8279604" y="4359128"/>
              <a:ext cx="305243" cy="691747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  <a:gd name="connsiteX0" fmla="*/ 313660 w 313660"/>
                <a:gd name="connsiteY0" fmla="*/ 0 h 710269"/>
                <a:gd name="connsiteX1" fmla="*/ 313659 w 313660"/>
                <a:gd name="connsiteY1" fmla="*/ 368458 h 710269"/>
                <a:gd name="connsiteX2" fmla="*/ 313659 w 313660"/>
                <a:gd name="connsiteY2" fmla="*/ 368458 h 710269"/>
                <a:gd name="connsiteX3" fmla="*/ 197002 w 313660"/>
                <a:gd name="connsiteY3" fmla="*/ 710269 h 710269"/>
                <a:gd name="connsiteX4" fmla="*/ 0 w 313660"/>
                <a:gd name="connsiteY4" fmla="*/ 627761 h 710269"/>
                <a:gd name="connsiteX5" fmla="*/ 102473 w 313660"/>
                <a:gd name="connsiteY5" fmla="*/ 364399 h 710269"/>
                <a:gd name="connsiteX6" fmla="*/ 77452 w 313660"/>
                <a:gd name="connsiteY6" fmla="*/ 0 h 710269"/>
                <a:gd name="connsiteX0" fmla="*/ 313660 w 313660"/>
                <a:gd name="connsiteY0" fmla="*/ 0 h 711952"/>
                <a:gd name="connsiteX1" fmla="*/ 313659 w 313660"/>
                <a:gd name="connsiteY1" fmla="*/ 368458 h 711952"/>
                <a:gd name="connsiteX2" fmla="*/ 313659 w 313660"/>
                <a:gd name="connsiteY2" fmla="*/ 368458 h 711952"/>
                <a:gd name="connsiteX3" fmla="*/ 131333 w 313660"/>
                <a:gd name="connsiteY3" fmla="*/ 711952 h 711952"/>
                <a:gd name="connsiteX4" fmla="*/ 0 w 313660"/>
                <a:gd name="connsiteY4" fmla="*/ 627761 h 711952"/>
                <a:gd name="connsiteX5" fmla="*/ 102473 w 313660"/>
                <a:gd name="connsiteY5" fmla="*/ 364399 h 711952"/>
                <a:gd name="connsiteX6" fmla="*/ 77452 w 313660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94056 w 305243"/>
                <a:gd name="connsiteY5" fmla="*/ 364399 h 711952"/>
                <a:gd name="connsiteX6" fmla="*/ 69035 w 305243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126048 w 305243"/>
                <a:gd name="connsiteY5" fmla="*/ 352612 h 711952"/>
                <a:gd name="connsiteX6" fmla="*/ 69035 w 305243"/>
                <a:gd name="connsiteY6" fmla="*/ 0 h 711952"/>
                <a:gd name="connsiteX0" fmla="*/ 305243 w 305243"/>
                <a:gd name="connsiteY0" fmla="*/ 0 h 691747"/>
                <a:gd name="connsiteX1" fmla="*/ 305242 w 305243"/>
                <a:gd name="connsiteY1" fmla="*/ 368458 h 691747"/>
                <a:gd name="connsiteX2" fmla="*/ 305242 w 305243"/>
                <a:gd name="connsiteY2" fmla="*/ 368458 h 691747"/>
                <a:gd name="connsiteX3" fmla="*/ 129651 w 305243"/>
                <a:gd name="connsiteY3" fmla="*/ 691747 h 691747"/>
                <a:gd name="connsiteX4" fmla="*/ 0 w 305243"/>
                <a:gd name="connsiteY4" fmla="*/ 612607 h 691747"/>
                <a:gd name="connsiteX5" fmla="*/ 126048 w 305243"/>
                <a:gd name="connsiteY5" fmla="*/ 352612 h 691747"/>
                <a:gd name="connsiteX6" fmla="*/ 69035 w 305243"/>
                <a:gd name="connsiteY6" fmla="*/ 0 h 69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243" h="691747">
                  <a:moveTo>
                    <a:pt x="305243" y="0"/>
                  </a:moveTo>
                  <a:cubicBezTo>
                    <a:pt x="305243" y="122819"/>
                    <a:pt x="305242" y="245639"/>
                    <a:pt x="305242" y="368458"/>
                  </a:cubicBezTo>
                  <a:lnTo>
                    <a:pt x="305242" y="368458"/>
                  </a:lnTo>
                  <a:lnTo>
                    <a:pt x="129651" y="691747"/>
                  </a:lnTo>
                  <a:lnTo>
                    <a:pt x="0" y="612607"/>
                  </a:lnTo>
                  <a:lnTo>
                    <a:pt x="126048" y="352612"/>
                  </a:lnTo>
                  <a:cubicBezTo>
                    <a:pt x="133906" y="242934"/>
                    <a:pt x="63944" y="59330"/>
                    <a:pt x="69035" y="0"/>
                  </a:cubicBezTo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26" name="グループ化 925">
              <a:extLst>
                <a:ext uri="{FF2B5EF4-FFF2-40B4-BE49-F238E27FC236}">
                  <a16:creationId xmlns:a16="http://schemas.microsoft.com/office/drawing/2014/main" id="{0EF3C38F-691C-4811-94E1-295B4346A3D5}"/>
                </a:ext>
              </a:extLst>
            </p:cNvPr>
            <p:cNvGrpSpPr/>
            <p:nvPr/>
          </p:nvGrpSpPr>
          <p:grpSpPr>
            <a:xfrm>
              <a:off x="7121341" y="5861886"/>
              <a:ext cx="2569619" cy="811783"/>
              <a:chOff x="72123" y="5861886"/>
              <a:chExt cx="2569619" cy="811783"/>
            </a:xfrm>
          </p:grpSpPr>
          <p:sp>
            <p:nvSpPr>
              <p:cNvPr id="927" name="星: 32 pt 926">
                <a:extLst>
                  <a:ext uri="{FF2B5EF4-FFF2-40B4-BE49-F238E27FC236}">
                    <a16:creationId xmlns:a16="http://schemas.microsoft.com/office/drawing/2014/main" id="{A675213B-9383-4ADE-9537-5BBFD03093D0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星: 32 pt 927">
                <a:extLst>
                  <a:ext uri="{FF2B5EF4-FFF2-40B4-BE49-F238E27FC236}">
                    <a16:creationId xmlns:a16="http://schemas.microsoft.com/office/drawing/2014/main" id="{89DAFD11-3B50-4A10-AB8A-71AC47044E94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9" name="グループ化 928">
              <a:extLst>
                <a:ext uri="{FF2B5EF4-FFF2-40B4-BE49-F238E27FC236}">
                  <a16:creationId xmlns:a16="http://schemas.microsoft.com/office/drawing/2014/main" id="{7D7525D6-A7D1-4B2C-B986-62E176CC6F5A}"/>
                </a:ext>
              </a:extLst>
            </p:cNvPr>
            <p:cNvGrpSpPr/>
            <p:nvPr/>
          </p:nvGrpSpPr>
          <p:grpSpPr>
            <a:xfrm rot="900000">
              <a:off x="8488451" y="5068933"/>
              <a:ext cx="586984" cy="1114847"/>
              <a:chOff x="1317088" y="1643680"/>
              <a:chExt cx="586984" cy="1114847"/>
            </a:xfrm>
          </p:grpSpPr>
          <p:sp>
            <p:nvSpPr>
              <p:cNvPr id="930" name="台形 929">
                <a:extLst>
                  <a:ext uri="{FF2B5EF4-FFF2-40B4-BE49-F238E27FC236}">
                    <a16:creationId xmlns:a16="http://schemas.microsoft.com/office/drawing/2014/main" id="{97032151-9743-4879-963D-3F368B2B82DA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32EAD250-A4FA-46F7-8090-E7A23B6FB19B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台形 931">
                <a:extLst>
                  <a:ext uri="{FF2B5EF4-FFF2-40B4-BE49-F238E27FC236}">
                    <a16:creationId xmlns:a16="http://schemas.microsoft.com/office/drawing/2014/main" id="{97D1A866-EB9F-4083-B0E4-F7EDADBC2809}"/>
                  </a:ext>
                </a:extLst>
              </p:cNvPr>
              <p:cNvSpPr/>
              <p:nvPr/>
            </p:nvSpPr>
            <p:spPr>
              <a:xfrm rot="1361342">
                <a:off x="1317088" y="1643680"/>
                <a:ext cx="586984" cy="653360"/>
              </a:xfrm>
              <a:prstGeom prst="trapezoid">
                <a:avLst>
                  <a:gd name="adj" fmla="val 22663"/>
                </a:avLst>
              </a:pr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3" name="グループ化 932">
              <a:extLst>
                <a:ext uri="{FF2B5EF4-FFF2-40B4-BE49-F238E27FC236}">
                  <a16:creationId xmlns:a16="http://schemas.microsoft.com/office/drawing/2014/main" id="{C04889F8-EBE0-4253-9F86-C016291C201D}"/>
                </a:ext>
              </a:extLst>
            </p:cNvPr>
            <p:cNvGrpSpPr/>
            <p:nvPr/>
          </p:nvGrpSpPr>
          <p:grpSpPr>
            <a:xfrm>
              <a:off x="6928312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934" name="グループ化 933">
                <a:extLst>
                  <a:ext uri="{FF2B5EF4-FFF2-40B4-BE49-F238E27FC236}">
                    <a16:creationId xmlns:a16="http://schemas.microsoft.com/office/drawing/2014/main" id="{51D37BEF-96F2-4D15-B408-8ACFBE466D46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938" name="星: 32 pt 937">
                  <a:extLst>
                    <a:ext uri="{FF2B5EF4-FFF2-40B4-BE49-F238E27FC236}">
                      <a16:creationId xmlns:a16="http://schemas.microsoft.com/office/drawing/2014/main" id="{5AA32DB8-F59E-4370-8917-92C72E2C0CD5}"/>
                    </a:ext>
                  </a:extLst>
                </p:cNvPr>
                <p:cNvSpPr/>
                <p:nvPr/>
              </p:nvSpPr>
              <p:spPr bwMode="auto">
                <a:xfrm>
                  <a:off x="1650580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星: 32 pt 938">
                  <a:extLst>
                    <a:ext uri="{FF2B5EF4-FFF2-40B4-BE49-F238E27FC236}">
                      <a16:creationId xmlns:a16="http://schemas.microsoft.com/office/drawing/2014/main" id="{AAB58310-8518-4039-A4C6-4ABE73D89D25}"/>
                    </a:ext>
                  </a:extLst>
                </p:cNvPr>
                <p:cNvSpPr/>
                <p:nvPr/>
              </p:nvSpPr>
              <p:spPr bwMode="auto">
                <a:xfrm>
                  <a:off x="3247632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8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円: 塗りつぶしなし 939">
                  <a:extLst>
                    <a:ext uri="{FF2B5EF4-FFF2-40B4-BE49-F238E27FC236}">
                      <a16:creationId xmlns:a16="http://schemas.microsoft.com/office/drawing/2014/main" id="{21E69FFB-BFF2-4C5E-9BA1-43F190CC7664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円: 塗りつぶしなし 940">
                  <a:extLst>
                    <a:ext uri="{FF2B5EF4-FFF2-40B4-BE49-F238E27FC236}">
                      <a16:creationId xmlns:a16="http://schemas.microsoft.com/office/drawing/2014/main" id="{BB150F1E-AAD3-45AC-88D8-5029EB009A61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アーチ 941">
                  <a:extLst>
                    <a:ext uri="{FF2B5EF4-FFF2-40B4-BE49-F238E27FC236}">
                      <a16:creationId xmlns:a16="http://schemas.microsoft.com/office/drawing/2014/main" id="{D4A24FB1-B772-401C-A743-7512AF1FC50F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33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33876FF0-9AC1-4BFE-B5D0-E0770A732ABD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円: 塗りつぶしなし 943">
                  <a:extLst>
                    <a:ext uri="{FF2B5EF4-FFF2-40B4-BE49-F238E27FC236}">
                      <a16:creationId xmlns:a16="http://schemas.microsoft.com/office/drawing/2014/main" id="{B9091379-4577-4CE5-97E9-B905574ECF61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円: 塗りつぶしなし 944">
                  <a:extLst>
                    <a:ext uri="{FF2B5EF4-FFF2-40B4-BE49-F238E27FC236}">
                      <a16:creationId xmlns:a16="http://schemas.microsoft.com/office/drawing/2014/main" id="{713DEDCB-A763-45E8-85C8-0B21A04330D6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四角形: 角を丸くする 945">
                  <a:extLst>
                    <a:ext uri="{FF2B5EF4-FFF2-40B4-BE49-F238E27FC236}">
                      <a16:creationId xmlns:a16="http://schemas.microsoft.com/office/drawing/2014/main" id="{0E3EF09A-C09E-4043-B6EB-E274F75B94DE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FF33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7" name="四角形: 上の 2 つの角を丸める 946">
                  <a:extLst>
                    <a:ext uri="{FF2B5EF4-FFF2-40B4-BE49-F238E27FC236}">
                      <a16:creationId xmlns:a16="http://schemas.microsoft.com/office/drawing/2014/main" id="{A5C1DDE6-14A8-4B2C-B309-B0F114B27526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8" name="台形 947">
                  <a:extLst>
                    <a:ext uri="{FF2B5EF4-FFF2-40B4-BE49-F238E27FC236}">
                      <a16:creationId xmlns:a16="http://schemas.microsoft.com/office/drawing/2014/main" id="{A0B17632-CB59-46B6-AB2E-79A7EBA850E1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アーチ 948">
                  <a:extLst>
                    <a:ext uri="{FF2B5EF4-FFF2-40B4-BE49-F238E27FC236}">
                      <a16:creationId xmlns:a16="http://schemas.microsoft.com/office/drawing/2014/main" id="{FB8380B2-1E11-488A-8E5A-5F7CABE60E4A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33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0" name="四角形: 角を丸くする 949">
                  <a:extLst>
                    <a:ext uri="{FF2B5EF4-FFF2-40B4-BE49-F238E27FC236}">
                      <a16:creationId xmlns:a16="http://schemas.microsoft.com/office/drawing/2014/main" id="{0930E70B-10D8-4EE5-80DF-5BD6AD86EC84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楕円 950">
                  <a:extLst>
                    <a:ext uri="{FF2B5EF4-FFF2-40B4-BE49-F238E27FC236}">
                      <a16:creationId xmlns:a16="http://schemas.microsoft.com/office/drawing/2014/main" id="{4B94BEAE-FAE2-43AF-8916-37D5243C23B4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33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35" name="グループ化 934">
                <a:extLst>
                  <a:ext uri="{FF2B5EF4-FFF2-40B4-BE49-F238E27FC236}">
                    <a16:creationId xmlns:a16="http://schemas.microsoft.com/office/drawing/2014/main" id="{1C2E1A30-DFE2-49BE-BF81-056CEA1AE9BE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936" name="フリーフォーム: 図形 935">
                  <a:extLst>
                    <a:ext uri="{FF2B5EF4-FFF2-40B4-BE49-F238E27FC236}">
                      <a16:creationId xmlns:a16="http://schemas.microsoft.com/office/drawing/2014/main" id="{F4831C10-55B1-44AB-92E9-1BEC0F4F5B7C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楕円 936">
                  <a:extLst>
                    <a:ext uri="{FF2B5EF4-FFF2-40B4-BE49-F238E27FC236}">
                      <a16:creationId xmlns:a16="http://schemas.microsoft.com/office/drawing/2014/main" id="{48D9FFB7-E937-4B97-A5CA-BD43AD66350D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52" name="グループ化 951">
              <a:extLst>
                <a:ext uri="{FF2B5EF4-FFF2-40B4-BE49-F238E27FC236}">
                  <a16:creationId xmlns:a16="http://schemas.microsoft.com/office/drawing/2014/main" id="{D8BB2A0B-DDE8-4B84-B247-331C81685766}"/>
                </a:ext>
              </a:extLst>
            </p:cNvPr>
            <p:cNvGrpSpPr/>
            <p:nvPr/>
          </p:nvGrpSpPr>
          <p:grpSpPr>
            <a:xfrm rot="12600000">
              <a:off x="8359740" y="5907461"/>
              <a:ext cx="262583" cy="432733"/>
              <a:chOff x="1213593" y="2419138"/>
              <a:chExt cx="262583" cy="432733"/>
            </a:xfrm>
          </p:grpSpPr>
          <p:sp>
            <p:nvSpPr>
              <p:cNvPr id="953" name="四角形: 上の 2 つの角を丸める 952">
                <a:extLst>
                  <a:ext uri="{FF2B5EF4-FFF2-40B4-BE49-F238E27FC236}">
                    <a16:creationId xmlns:a16="http://schemas.microsoft.com/office/drawing/2014/main" id="{2CA7873D-ED2B-450D-9D35-37D289BF6B07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4" name="四角形: 上の 2 つの角を丸める 953">
                <a:extLst>
                  <a:ext uri="{FF2B5EF4-FFF2-40B4-BE49-F238E27FC236}">
                    <a16:creationId xmlns:a16="http://schemas.microsoft.com/office/drawing/2014/main" id="{27594108-4175-4F2E-AE7E-49BDEA762D20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5" name="グループ化 954">
              <a:extLst>
                <a:ext uri="{FF2B5EF4-FFF2-40B4-BE49-F238E27FC236}">
                  <a16:creationId xmlns:a16="http://schemas.microsoft.com/office/drawing/2014/main" id="{350D9894-7F82-4ACC-8819-7A06544EFCBE}"/>
                </a:ext>
              </a:extLst>
            </p:cNvPr>
            <p:cNvGrpSpPr/>
            <p:nvPr/>
          </p:nvGrpSpPr>
          <p:grpSpPr>
            <a:xfrm>
              <a:off x="7650970" y="4704248"/>
              <a:ext cx="652877" cy="334322"/>
              <a:chOff x="671569" y="862641"/>
              <a:chExt cx="683016" cy="349755"/>
            </a:xfrm>
          </p:grpSpPr>
          <p:sp>
            <p:nvSpPr>
              <p:cNvPr id="956" name="フリーフォーム: 図形 955">
                <a:extLst>
                  <a:ext uri="{FF2B5EF4-FFF2-40B4-BE49-F238E27FC236}">
                    <a16:creationId xmlns:a16="http://schemas.microsoft.com/office/drawing/2014/main" id="{D5C7DC8E-20E4-425A-A066-E9117DE8C51E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7" name="四角形: 角を丸くする 956">
                <a:extLst>
                  <a:ext uri="{FF2B5EF4-FFF2-40B4-BE49-F238E27FC236}">
                    <a16:creationId xmlns:a16="http://schemas.microsoft.com/office/drawing/2014/main" id="{4B64A332-D257-486D-AAA0-F0F2ADD0150C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四角形: 角を丸くする 957">
                <a:extLst>
                  <a:ext uri="{FF2B5EF4-FFF2-40B4-BE49-F238E27FC236}">
                    <a16:creationId xmlns:a16="http://schemas.microsoft.com/office/drawing/2014/main" id="{91DA40A9-DAA1-485B-B6C9-EC205EB6937B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59" name="四角形: 上の 2 つの角を丸める 958">
              <a:extLst>
                <a:ext uri="{FF2B5EF4-FFF2-40B4-BE49-F238E27FC236}">
                  <a16:creationId xmlns:a16="http://schemas.microsoft.com/office/drawing/2014/main" id="{D38F8C66-2E8F-4774-BE4D-527E5708A482}"/>
                </a:ext>
              </a:extLst>
            </p:cNvPr>
            <p:cNvSpPr/>
            <p:nvPr/>
          </p:nvSpPr>
          <p:spPr>
            <a:xfrm>
              <a:off x="7979228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60" name="グループ化 959">
              <a:extLst>
                <a:ext uri="{FF2B5EF4-FFF2-40B4-BE49-F238E27FC236}">
                  <a16:creationId xmlns:a16="http://schemas.microsoft.com/office/drawing/2014/main" id="{244A36BC-8A28-4450-AE3C-C2FFBC5EA1E3}"/>
                </a:ext>
              </a:extLst>
            </p:cNvPr>
            <p:cNvGrpSpPr/>
            <p:nvPr/>
          </p:nvGrpSpPr>
          <p:grpSpPr>
            <a:xfrm rot="20700000">
              <a:off x="8299190" y="5303306"/>
              <a:ext cx="351331" cy="680466"/>
              <a:chOff x="1042107" y="1854931"/>
              <a:chExt cx="351331" cy="680466"/>
            </a:xfrm>
          </p:grpSpPr>
          <p:sp>
            <p:nvSpPr>
              <p:cNvPr id="961" name="台形 329">
                <a:extLst>
                  <a:ext uri="{FF2B5EF4-FFF2-40B4-BE49-F238E27FC236}">
                    <a16:creationId xmlns:a16="http://schemas.microsoft.com/office/drawing/2014/main" id="{EF984429-6877-4567-9FC7-E53F353F13CA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2" name="フリーフォーム: 図形 961">
                <a:extLst>
                  <a:ext uri="{FF2B5EF4-FFF2-40B4-BE49-F238E27FC236}">
                    <a16:creationId xmlns:a16="http://schemas.microsoft.com/office/drawing/2014/main" id="{EEBB0B75-6494-47D7-9F5A-0331609423A4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63" name="台形 975">
              <a:extLst>
                <a:ext uri="{FF2B5EF4-FFF2-40B4-BE49-F238E27FC236}">
                  <a16:creationId xmlns:a16="http://schemas.microsoft.com/office/drawing/2014/main" id="{448302EC-8A7A-4807-92E4-7441170F6C89}"/>
                </a:ext>
              </a:extLst>
            </p:cNvPr>
            <p:cNvSpPr/>
            <p:nvPr/>
          </p:nvSpPr>
          <p:spPr>
            <a:xfrm rot="15300000">
              <a:off x="8472636" y="4948996"/>
              <a:ext cx="564129" cy="1004250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  <a:gd name="connsiteX0" fmla="*/ 50381 w 394687"/>
                <a:gd name="connsiteY0" fmla="*/ 776302 h 810838"/>
                <a:gd name="connsiteX1" fmla="*/ 30945 w 394687"/>
                <a:gd name="connsiteY1" fmla="*/ 114132 h 810838"/>
                <a:gd name="connsiteX2" fmla="*/ 340197 w 394687"/>
                <a:gd name="connsiteY2" fmla="*/ 0 h 810838"/>
                <a:gd name="connsiteX3" fmla="*/ 394687 w 394687"/>
                <a:gd name="connsiteY3" fmla="*/ 798312 h 810838"/>
                <a:gd name="connsiteX4" fmla="*/ 50381 w 394687"/>
                <a:gd name="connsiteY4" fmla="*/ 776302 h 810838"/>
                <a:gd name="connsiteX0" fmla="*/ 50381 w 394687"/>
                <a:gd name="connsiteY0" fmla="*/ 790814 h 825350"/>
                <a:gd name="connsiteX1" fmla="*/ 30945 w 394687"/>
                <a:gd name="connsiteY1" fmla="*/ 128644 h 825350"/>
                <a:gd name="connsiteX2" fmla="*/ 347373 w 394687"/>
                <a:gd name="connsiteY2" fmla="*/ 0 h 825350"/>
                <a:gd name="connsiteX3" fmla="*/ 394687 w 394687"/>
                <a:gd name="connsiteY3" fmla="*/ 812824 h 825350"/>
                <a:gd name="connsiteX4" fmla="*/ 50381 w 394687"/>
                <a:gd name="connsiteY4" fmla="*/ 790814 h 825350"/>
                <a:gd name="connsiteX0" fmla="*/ 109362 w 453668"/>
                <a:gd name="connsiteY0" fmla="*/ 854543 h 889079"/>
                <a:gd name="connsiteX1" fmla="*/ 89926 w 453668"/>
                <a:gd name="connsiteY1" fmla="*/ 192373 h 889079"/>
                <a:gd name="connsiteX2" fmla="*/ 19103 w 453668"/>
                <a:gd name="connsiteY2" fmla="*/ 0 h 889079"/>
                <a:gd name="connsiteX3" fmla="*/ 406354 w 453668"/>
                <a:gd name="connsiteY3" fmla="*/ 63729 h 889079"/>
                <a:gd name="connsiteX4" fmla="*/ 453668 w 453668"/>
                <a:gd name="connsiteY4" fmla="*/ 876553 h 889079"/>
                <a:gd name="connsiteX5" fmla="*/ 109362 w 453668"/>
                <a:gd name="connsiteY5" fmla="*/ 854543 h 889079"/>
                <a:gd name="connsiteX0" fmla="*/ 105521 w 449827"/>
                <a:gd name="connsiteY0" fmla="*/ 854543 h 910419"/>
                <a:gd name="connsiteX1" fmla="*/ 160511 w 449827"/>
                <a:gd name="connsiteY1" fmla="*/ 209028 h 910419"/>
                <a:gd name="connsiteX2" fmla="*/ 15262 w 449827"/>
                <a:gd name="connsiteY2" fmla="*/ 0 h 910419"/>
                <a:gd name="connsiteX3" fmla="*/ 402513 w 449827"/>
                <a:gd name="connsiteY3" fmla="*/ 63729 h 910419"/>
                <a:gd name="connsiteX4" fmla="*/ 449827 w 449827"/>
                <a:gd name="connsiteY4" fmla="*/ 876553 h 910419"/>
                <a:gd name="connsiteX5" fmla="*/ 105521 w 449827"/>
                <a:gd name="connsiteY5" fmla="*/ 854543 h 910419"/>
                <a:gd name="connsiteX0" fmla="*/ 105599 w 449905"/>
                <a:gd name="connsiteY0" fmla="*/ 854543 h 905438"/>
                <a:gd name="connsiteX1" fmla="*/ 158667 w 449905"/>
                <a:gd name="connsiteY1" fmla="*/ 277540 h 905438"/>
                <a:gd name="connsiteX2" fmla="*/ 15340 w 449905"/>
                <a:gd name="connsiteY2" fmla="*/ 0 h 905438"/>
                <a:gd name="connsiteX3" fmla="*/ 402591 w 449905"/>
                <a:gd name="connsiteY3" fmla="*/ 63729 h 905438"/>
                <a:gd name="connsiteX4" fmla="*/ 449905 w 449905"/>
                <a:gd name="connsiteY4" fmla="*/ 876553 h 905438"/>
                <a:gd name="connsiteX5" fmla="*/ 105599 w 449905"/>
                <a:gd name="connsiteY5" fmla="*/ 854543 h 905438"/>
                <a:gd name="connsiteX0" fmla="*/ 173229 w 517535"/>
                <a:gd name="connsiteY0" fmla="*/ 854543 h 905438"/>
                <a:gd name="connsiteX1" fmla="*/ 226297 w 517535"/>
                <a:gd name="connsiteY1" fmla="*/ 277540 h 905438"/>
                <a:gd name="connsiteX2" fmla="*/ 5403 w 517535"/>
                <a:gd name="connsiteY2" fmla="*/ 215881 h 905438"/>
                <a:gd name="connsiteX3" fmla="*/ 82970 w 517535"/>
                <a:gd name="connsiteY3" fmla="*/ 0 h 905438"/>
                <a:gd name="connsiteX4" fmla="*/ 470221 w 517535"/>
                <a:gd name="connsiteY4" fmla="*/ 63729 h 905438"/>
                <a:gd name="connsiteX5" fmla="*/ 517535 w 517535"/>
                <a:gd name="connsiteY5" fmla="*/ 876553 h 905438"/>
                <a:gd name="connsiteX6" fmla="*/ 173229 w 517535"/>
                <a:gd name="connsiteY6" fmla="*/ 854543 h 905438"/>
                <a:gd name="connsiteX0" fmla="*/ 178107 w 522413"/>
                <a:gd name="connsiteY0" fmla="*/ 862159 h 913054"/>
                <a:gd name="connsiteX1" fmla="*/ 231175 w 522413"/>
                <a:gd name="connsiteY1" fmla="*/ 285156 h 913054"/>
                <a:gd name="connsiteX2" fmla="*/ 10281 w 522413"/>
                <a:gd name="connsiteY2" fmla="*/ 223497 h 913054"/>
                <a:gd name="connsiteX3" fmla="*/ 47158 w 522413"/>
                <a:gd name="connsiteY3" fmla="*/ 0 h 913054"/>
                <a:gd name="connsiteX4" fmla="*/ 475099 w 522413"/>
                <a:gd name="connsiteY4" fmla="*/ 71345 h 913054"/>
                <a:gd name="connsiteX5" fmla="*/ 522413 w 522413"/>
                <a:gd name="connsiteY5" fmla="*/ 884169 h 913054"/>
                <a:gd name="connsiteX6" fmla="*/ 178107 w 522413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4818 w 512132"/>
                <a:gd name="connsiteY4" fmla="*/ 71345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8986 w 512132"/>
                <a:gd name="connsiteY4" fmla="*/ 6722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9833 w 514139"/>
                <a:gd name="connsiteY0" fmla="*/ 855437 h 906332"/>
                <a:gd name="connsiteX1" fmla="*/ 222901 w 514139"/>
                <a:gd name="connsiteY1" fmla="*/ 278434 h 906332"/>
                <a:gd name="connsiteX2" fmla="*/ 2007 w 514139"/>
                <a:gd name="connsiteY2" fmla="*/ 216775 h 906332"/>
                <a:gd name="connsiteX3" fmla="*/ 0 w 514139"/>
                <a:gd name="connsiteY3" fmla="*/ 15729 h 906332"/>
                <a:gd name="connsiteX4" fmla="*/ 470993 w 514139"/>
                <a:gd name="connsiteY4" fmla="*/ 0 h 906332"/>
                <a:gd name="connsiteX5" fmla="*/ 514139 w 514139"/>
                <a:gd name="connsiteY5" fmla="*/ 877447 h 906332"/>
                <a:gd name="connsiteX6" fmla="*/ 169833 w 514139"/>
                <a:gd name="connsiteY6" fmla="*/ 855437 h 906332"/>
                <a:gd name="connsiteX0" fmla="*/ 172299 w 516605"/>
                <a:gd name="connsiteY0" fmla="*/ 855437 h 906332"/>
                <a:gd name="connsiteX1" fmla="*/ 225367 w 516605"/>
                <a:gd name="connsiteY1" fmla="*/ 278434 h 906332"/>
                <a:gd name="connsiteX2" fmla="*/ 4473 w 516605"/>
                <a:gd name="connsiteY2" fmla="*/ 216775 h 906332"/>
                <a:gd name="connsiteX3" fmla="*/ 0 w 516605"/>
                <a:gd name="connsiteY3" fmla="*/ 24930 h 906332"/>
                <a:gd name="connsiteX4" fmla="*/ 473459 w 516605"/>
                <a:gd name="connsiteY4" fmla="*/ 0 h 906332"/>
                <a:gd name="connsiteX5" fmla="*/ 516605 w 516605"/>
                <a:gd name="connsiteY5" fmla="*/ 877447 h 906332"/>
                <a:gd name="connsiteX6" fmla="*/ 172299 w 516605"/>
                <a:gd name="connsiteY6" fmla="*/ 855437 h 906332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1313"/>
                <a:gd name="connsiteX1" fmla="*/ 257679 w 516605"/>
                <a:gd name="connsiteY1" fmla="*/ 280518 h 901313"/>
                <a:gd name="connsiteX2" fmla="*/ 4473 w 516605"/>
                <a:gd name="connsiteY2" fmla="*/ 216775 h 901313"/>
                <a:gd name="connsiteX3" fmla="*/ 0 w 516605"/>
                <a:gd name="connsiteY3" fmla="*/ 24930 h 901313"/>
                <a:gd name="connsiteX4" fmla="*/ 473459 w 516605"/>
                <a:gd name="connsiteY4" fmla="*/ 0 h 901313"/>
                <a:gd name="connsiteX5" fmla="*/ 516605 w 516605"/>
                <a:gd name="connsiteY5" fmla="*/ 877447 h 901313"/>
                <a:gd name="connsiteX6" fmla="*/ 172299 w 516605"/>
                <a:gd name="connsiteY6" fmla="*/ 855437 h 901313"/>
                <a:gd name="connsiteX0" fmla="*/ 196232 w 516605"/>
                <a:gd name="connsiteY0" fmla="*/ 851989 h 899110"/>
                <a:gd name="connsiteX1" fmla="*/ 257679 w 516605"/>
                <a:gd name="connsiteY1" fmla="*/ 280518 h 899110"/>
                <a:gd name="connsiteX2" fmla="*/ 4473 w 516605"/>
                <a:gd name="connsiteY2" fmla="*/ 216775 h 899110"/>
                <a:gd name="connsiteX3" fmla="*/ 0 w 516605"/>
                <a:gd name="connsiteY3" fmla="*/ 24930 h 899110"/>
                <a:gd name="connsiteX4" fmla="*/ 473459 w 516605"/>
                <a:gd name="connsiteY4" fmla="*/ 0 h 899110"/>
                <a:gd name="connsiteX5" fmla="*/ 516605 w 516605"/>
                <a:gd name="connsiteY5" fmla="*/ 877447 h 899110"/>
                <a:gd name="connsiteX6" fmla="*/ 196232 w 516605"/>
                <a:gd name="connsiteY6" fmla="*/ 851989 h 899110"/>
                <a:gd name="connsiteX0" fmla="*/ 196232 w 516605"/>
                <a:gd name="connsiteY0" fmla="*/ 851989 h 905976"/>
                <a:gd name="connsiteX1" fmla="*/ 262008 w 516605"/>
                <a:gd name="connsiteY1" fmla="*/ 252095 h 905976"/>
                <a:gd name="connsiteX2" fmla="*/ 4473 w 516605"/>
                <a:gd name="connsiteY2" fmla="*/ 216775 h 905976"/>
                <a:gd name="connsiteX3" fmla="*/ 0 w 516605"/>
                <a:gd name="connsiteY3" fmla="*/ 24930 h 905976"/>
                <a:gd name="connsiteX4" fmla="*/ 473459 w 516605"/>
                <a:gd name="connsiteY4" fmla="*/ 0 h 905976"/>
                <a:gd name="connsiteX5" fmla="*/ 516605 w 516605"/>
                <a:gd name="connsiteY5" fmla="*/ 877447 h 905976"/>
                <a:gd name="connsiteX6" fmla="*/ 196232 w 516605"/>
                <a:gd name="connsiteY6" fmla="*/ 851989 h 905976"/>
                <a:gd name="connsiteX0" fmla="*/ 196232 w 516605"/>
                <a:gd name="connsiteY0" fmla="*/ 869523 h 923510"/>
                <a:gd name="connsiteX1" fmla="*/ 262008 w 516605"/>
                <a:gd name="connsiteY1" fmla="*/ 269629 h 923510"/>
                <a:gd name="connsiteX2" fmla="*/ 4473 w 516605"/>
                <a:gd name="connsiteY2" fmla="*/ 234309 h 923510"/>
                <a:gd name="connsiteX3" fmla="*/ 0 w 516605"/>
                <a:gd name="connsiteY3" fmla="*/ 42464 h 923510"/>
                <a:gd name="connsiteX4" fmla="*/ 473459 w 516605"/>
                <a:gd name="connsiteY4" fmla="*/ 17534 h 923510"/>
                <a:gd name="connsiteX5" fmla="*/ 516605 w 516605"/>
                <a:gd name="connsiteY5" fmla="*/ 894981 h 923510"/>
                <a:gd name="connsiteX6" fmla="*/ 196232 w 516605"/>
                <a:gd name="connsiteY6" fmla="*/ 869523 h 923510"/>
                <a:gd name="connsiteX0" fmla="*/ 188734 w 516605"/>
                <a:gd name="connsiteY0" fmla="*/ 811634 h 896689"/>
                <a:gd name="connsiteX1" fmla="*/ 262008 w 516605"/>
                <a:gd name="connsiteY1" fmla="*/ 269629 h 896689"/>
                <a:gd name="connsiteX2" fmla="*/ 4473 w 516605"/>
                <a:gd name="connsiteY2" fmla="*/ 234309 h 896689"/>
                <a:gd name="connsiteX3" fmla="*/ 0 w 516605"/>
                <a:gd name="connsiteY3" fmla="*/ 42464 h 896689"/>
                <a:gd name="connsiteX4" fmla="*/ 473459 w 516605"/>
                <a:gd name="connsiteY4" fmla="*/ 17534 h 896689"/>
                <a:gd name="connsiteX5" fmla="*/ 516605 w 516605"/>
                <a:gd name="connsiteY5" fmla="*/ 894981 h 896689"/>
                <a:gd name="connsiteX6" fmla="*/ 188734 w 516605"/>
                <a:gd name="connsiteY6" fmla="*/ 811634 h 896689"/>
                <a:gd name="connsiteX0" fmla="*/ 195910 w 516605"/>
                <a:gd name="connsiteY0" fmla="*/ 797122 h 895056"/>
                <a:gd name="connsiteX1" fmla="*/ 262008 w 516605"/>
                <a:gd name="connsiteY1" fmla="*/ 269629 h 895056"/>
                <a:gd name="connsiteX2" fmla="*/ 4473 w 516605"/>
                <a:gd name="connsiteY2" fmla="*/ 234309 h 895056"/>
                <a:gd name="connsiteX3" fmla="*/ 0 w 516605"/>
                <a:gd name="connsiteY3" fmla="*/ 42464 h 895056"/>
                <a:gd name="connsiteX4" fmla="*/ 473459 w 516605"/>
                <a:gd name="connsiteY4" fmla="*/ 17534 h 895056"/>
                <a:gd name="connsiteX5" fmla="*/ 516605 w 516605"/>
                <a:gd name="connsiteY5" fmla="*/ 894981 h 895056"/>
                <a:gd name="connsiteX6" fmla="*/ 195910 w 516605"/>
                <a:gd name="connsiteY6" fmla="*/ 797122 h 895056"/>
                <a:gd name="connsiteX0" fmla="*/ 195910 w 516605"/>
                <a:gd name="connsiteY0" fmla="*/ 797122 h 894981"/>
                <a:gd name="connsiteX1" fmla="*/ 219680 w 516605"/>
                <a:gd name="connsiteY1" fmla="*/ 519605 h 894981"/>
                <a:gd name="connsiteX2" fmla="*/ 4473 w 516605"/>
                <a:gd name="connsiteY2" fmla="*/ 234309 h 894981"/>
                <a:gd name="connsiteX3" fmla="*/ 0 w 516605"/>
                <a:gd name="connsiteY3" fmla="*/ 42464 h 894981"/>
                <a:gd name="connsiteX4" fmla="*/ 473459 w 516605"/>
                <a:gd name="connsiteY4" fmla="*/ 17534 h 894981"/>
                <a:gd name="connsiteX5" fmla="*/ 516605 w 516605"/>
                <a:gd name="connsiteY5" fmla="*/ 894981 h 894981"/>
                <a:gd name="connsiteX6" fmla="*/ 195910 w 516605"/>
                <a:gd name="connsiteY6" fmla="*/ 797122 h 894981"/>
                <a:gd name="connsiteX0" fmla="*/ 247235 w 567930"/>
                <a:gd name="connsiteY0" fmla="*/ 797122 h 894981"/>
                <a:gd name="connsiteX1" fmla="*/ 271005 w 567930"/>
                <a:gd name="connsiteY1" fmla="*/ 519605 h 894981"/>
                <a:gd name="connsiteX2" fmla="*/ 0 w 567930"/>
                <a:gd name="connsiteY2" fmla="*/ 460952 h 894981"/>
                <a:gd name="connsiteX3" fmla="*/ 51325 w 567930"/>
                <a:gd name="connsiteY3" fmla="*/ 42464 h 894981"/>
                <a:gd name="connsiteX4" fmla="*/ 524784 w 567930"/>
                <a:gd name="connsiteY4" fmla="*/ 17534 h 894981"/>
                <a:gd name="connsiteX5" fmla="*/ 567930 w 567930"/>
                <a:gd name="connsiteY5" fmla="*/ 894981 h 894981"/>
                <a:gd name="connsiteX6" fmla="*/ 247235 w 567930"/>
                <a:gd name="connsiteY6" fmla="*/ 797122 h 894981"/>
                <a:gd name="connsiteX0" fmla="*/ 247235 w 572187"/>
                <a:gd name="connsiteY0" fmla="*/ 897007 h 994866"/>
                <a:gd name="connsiteX1" fmla="*/ 271005 w 572187"/>
                <a:gd name="connsiteY1" fmla="*/ 619490 h 994866"/>
                <a:gd name="connsiteX2" fmla="*/ 0 w 572187"/>
                <a:gd name="connsiteY2" fmla="*/ 560837 h 994866"/>
                <a:gd name="connsiteX3" fmla="*/ 70803 w 572187"/>
                <a:gd name="connsiteY3" fmla="*/ 14446 h 994866"/>
                <a:gd name="connsiteX4" fmla="*/ 524784 w 572187"/>
                <a:gd name="connsiteY4" fmla="*/ 117419 h 994866"/>
                <a:gd name="connsiteX5" fmla="*/ 567930 w 572187"/>
                <a:gd name="connsiteY5" fmla="*/ 994866 h 994866"/>
                <a:gd name="connsiteX6" fmla="*/ 247235 w 572187"/>
                <a:gd name="connsiteY6" fmla="*/ 897007 h 994866"/>
                <a:gd name="connsiteX0" fmla="*/ 247235 w 574968"/>
                <a:gd name="connsiteY0" fmla="*/ 885055 h 982914"/>
                <a:gd name="connsiteX1" fmla="*/ 271005 w 574968"/>
                <a:gd name="connsiteY1" fmla="*/ 607538 h 982914"/>
                <a:gd name="connsiteX2" fmla="*/ 0 w 574968"/>
                <a:gd name="connsiteY2" fmla="*/ 548885 h 982914"/>
                <a:gd name="connsiteX3" fmla="*/ 70803 w 574968"/>
                <a:gd name="connsiteY3" fmla="*/ 2494 h 982914"/>
                <a:gd name="connsiteX4" fmla="*/ 529626 w 574968"/>
                <a:gd name="connsiteY4" fmla="*/ 161001 h 982914"/>
                <a:gd name="connsiteX5" fmla="*/ 567930 w 574968"/>
                <a:gd name="connsiteY5" fmla="*/ 982914 h 982914"/>
                <a:gd name="connsiteX6" fmla="*/ 247235 w 574968"/>
                <a:gd name="connsiteY6" fmla="*/ 885055 h 982914"/>
                <a:gd name="connsiteX0" fmla="*/ 247235 w 574968"/>
                <a:gd name="connsiteY0" fmla="*/ 885055 h 982914"/>
                <a:gd name="connsiteX1" fmla="*/ 223771 w 574968"/>
                <a:gd name="connsiteY1" fmla="*/ 599811 h 982914"/>
                <a:gd name="connsiteX2" fmla="*/ 0 w 574968"/>
                <a:gd name="connsiteY2" fmla="*/ 548885 h 982914"/>
                <a:gd name="connsiteX3" fmla="*/ 70803 w 574968"/>
                <a:gd name="connsiteY3" fmla="*/ 2494 h 982914"/>
                <a:gd name="connsiteX4" fmla="*/ 529626 w 574968"/>
                <a:gd name="connsiteY4" fmla="*/ 161001 h 982914"/>
                <a:gd name="connsiteX5" fmla="*/ 567930 w 574968"/>
                <a:gd name="connsiteY5" fmla="*/ 982914 h 982914"/>
                <a:gd name="connsiteX6" fmla="*/ 247235 w 574968"/>
                <a:gd name="connsiteY6" fmla="*/ 885055 h 982914"/>
                <a:gd name="connsiteX0" fmla="*/ 247235 w 574968"/>
                <a:gd name="connsiteY0" fmla="*/ 885055 h 982914"/>
                <a:gd name="connsiteX1" fmla="*/ 197072 w 574968"/>
                <a:gd name="connsiteY1" fmla="*/ 607448 h 982914"/>
                <a:gd name="connsiteX2" fmla="*/ 0 w 574968"/>
                <a:gd name="connsiteY2" fmla="*/ 548885 h 982914"/>
                <a:gd name="connsiteX3" fmla="*/ 70803 w 574968"/>
                <a:gd name="connsiteY3" fmla="*/ 2494 h 982914"/>
                <a:gd name="connsiteX4" fmla="*/ 529626 w 574968"/>
                <a:gd name="connsiteY4" fmla="*/ 161001 h 982914"/>
                <a:gd name="connsiteX5" fmla="*/ 567930 w 574968"/>
                <a:gd name="connsiteY5" fmla="*/ 982914 h 982914"/>
                <a:gd name="connsiteX6" fmla="*/ 247235 w 574968"/>
                <a:gd name="connsiteY6" fmla="*/ 885055 h 982914"/>
                <a:gd name="connsiteX0" fmla="*/ 239510 w 567243"/>
                <a:gd name="connsiteY0" fmla="*/ 885055 h 982914"/>
                <a:gd name="connsiteX1" fmla="*/ 189347 w 567243"/>
                <a:gd name="connsiteY1" fmla="*/ 607448 h 982914"/>
                <a:gd name="connsiteX2" fmla="*/ 0 w 567243"/>
                <a:gd name="connsiteY2" fmla="*/ 501650 h 982914"/>
                <a:gd name="connsiteX3" fmla="*/ 63078 w 567243"/>
                <a:gd name="connsiteY3" fmla="*/ 2494 h 982914"/>
                <a:gd name="connsiteX4" fmla="*/ 521901 w 567243"/>
                <a:gd name="connsiteY4" fmla="*/ 161001 h 982914"/>
                <a:gd name="connsiteX5" fmla="*/ 560205 w 567243"/>
                <a:gd name="connsiteY5" fmla="*/ 982914 h 982914"/>
                <a:gd name="connsiteX6" fmla="*/ 239510 w 567243"/>
                <a:gd name="connsiteY6" fmla="*/ 885055 h 982914"/>
                <a:gd name="connsiteX0" fmla="*/ 239510 w 564129"/>
                <a:gd name="connsiteY0" fmla="*/ 906391 h 1004250"/>
                <a:gd name="connsiteX1" fmla="*/ 189347 w 564129"/>
                <a:gd name="connsiteY1" fmla="*/ 628784 h 1004250"/>
                <a:gd name="connsiteX2" fmla="*/ 0 w 564129"/>
                <a:gd name="connsiteY2" fmla="*/ 522986 h 1004250"/>
                <a:gd name="connsiteX3" fmla="*/ 108508 w 564129"/>
                <a:gd name="connsiteY3" fmla="*/ 1489 h 1004250"/>
                <a:gd name="connsiteX4" fmla="*/ 521901 w 564129"/>
                <a:gd name="connsiteY4" fmla="*/ 182337 h 1004250"/>
                <a:gd name="connsiteX5" fmla="*/ 560205 w 564129"/>
                <a:gd name="connsiteY5" fmla="*/ 1004250 h 1004250"/>
                <a:gd name="connsiteX6" fmla="*/ 239510 w 564129"/>
                <a:gd name="connsiteY6" fmla="*/ 906391 h 1004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64129" h="1004250">
                  <a:moveTo>
                    <a:pt x="239510" y="906391"/>
                  </a:moveTo>
                  <a:cubicBezTo>
                    <a:pt x="177700" y="843813"/>
                    <a:pt x="160887" y="820424"/>
                    <a:pt x="189347" y="628784"/>
                  </a:cubicBezTo>
                  <a:lnTo>
                    <a:pt x="0" y="522986"/>
                  </a:lnTo>
                  <a:lnTo>
                    <a:pt x="108508" y="1489"/>
                  </a:lnTo>
                  <a:cubicBezTo>
                    <a:pt x="266328" y="-6821"/>
                    <a:pt x="446618" y="15210"/>
                    <a:pt x="521901" y="182337"/>
                  </a:cubicBezTo>
                  <a:cubicBezTo>
                    <a:pt x="597184" y="349464"/>
                    <a:pt x="545823" y="711768"/>
                    <a:pt x="560205" y="1004250"/>
                  </a:cubicBezTo>
                  <a:cubicBezTo>
                    <a:pt x="423748" y="1004250"/>
                    <a:pt x="301320" y="968969"/>
                    <a:pt x="239510" y="906391"/>
                  </a:cubicBezTo>
                  <a:close/>
                </a:path>
              </a:pathLst>
            </a:custGeom>
            <a:solidFill>
              <a:srgbClr val="00B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64" name="グループ化 963">
              <a:extLst>
                <a:ext uri="{FF2B5EF4-FFF2-40B4-BE49-F238E27FC236}">
                  <a16:creationId xmlns:a16="http://schemas.microsoft.com/office/drawing/2014/main" id="{095F09D8-4EFE-44DD-A0B5-5D37F3EA4463}"/>
                </a:ext>
              </a:extLst>
            </p:cNvPr>
            <p:cNvGrpSpPr/>
            <p:nvPr/>
          </p:nvGrpSpPr>
          <p:grpSpPr>
            <a:xfrm rot="20700000">
              <a:off x="8563076" y="4162425"/>
              <a:ext cx="517944" cy="1021209"/>
              <a:chOff x="4672514" y="4585944"/>
              <a:chExt cx="517944" cy="1021209"/>
            </a:xfrm>
          </p:grpSpPr>
          <p:sp>
            <p:nvSpPr>
              <p:cNvPr id="965" name="台形 964">
                <a:extLst>
                  <a:ext uri="{FF2B5EF4-FFF2-40B4-BE49-F238E27FC236}">
                    <a16:creationId xmlns:a16="http://schemas.microsoft.com/office/drawing/2014/main" id="{6956A5DD-25A4-481C-90C6-65D600E56324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四角形: 上の 2 つの角を丸める 965">
                <a:extLst>
                  <a:ext uri="{FF2B5EF4-FFF2-40B4-BE49-F238E27FC236}">
                    <a16:creationId xmlns:a16="http://schemas.microsoft.com/office/drawing/2014/main" id="{71C1C824-2149-4E2A-B8B6-817068A2A033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67" name="フリーフォーム: 図形 966">
              <a:extLst>
                <a:ext uri="{FF2B5EF4-FFF2-40B4-BE49-F238E27FC236}">
                  <a16:creationId xmlns:a16="http://schemas.microsoft.com/office/drawing/2014/main" id="{3A3E6F32-C3DA-4209-B166-C4B872B33100}"/>
                </a:ext>
              </a:extLst>
            </p:cNvPr>
            <p:cNvSpPr/>
            <p:nvPr/>
          </p:nvSpPr>
          <p:spPr>
            <a:xfrm rot="17100000">
              <a:off x="8105555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8" name="フリーフォーム: 図形 967">
              <a:extLst>
                <a:ext uri="{FF2B5EF4-FFF2-40B4-BE49-F238E27FC236}">
                  <a16:creationId xmlns:a16="http://schemas.microsoft.com/office/drawing/2014/main" id="{14184827-E896-4A2F-AADC-BDC2F620CBE8}"/>
                </a:ext>
              </a:extLst>
            </p:cNvPr>
            <p:cNvSpPr/>
            <p:nvPr/>
          </p:nvSpPr>
          <p:spPr>
            <a:xfrm>
              <a:off x="9082022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9" name="四角形: 上の 2 つの角を丸める 36">
              <a:extLst>
                <a:ext uri="{FF2B5EF4-FFF2-40B4-BE49-F238E27FC236}">
                  <a16:creationId xmlns:a16="http://schemas.microsoft.com/office/drawing/2014/main" id="{C98C10A7-FABA-4C0F-976C-10A6D1F3DD1A}"/>
                </a:ext>
              </a:extLst>
            </p:cNvPr>
            <p:cNvSpPr/>
            <p:nvPr/>
          </p:nvSpPr>
          <p:spPr>
            <a:xfrm rot="2700000">
              <a:off x="8415849" y="4412462"/>
              <a:ext cx="274934" cy="710269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934" h="710269">
                  <a:moveTo>
                    <a:pt x="274934" y="0"/>
                  </a:moveTo>
                  <a:cubicBezTo>
                    <a:pt x="274934" y="122819"/>
                    <a:pt x="274933" y="245639"/>
                    <a:pt x="274933" y="368458"/>
                  </a:cubicBezTo>
                  <a:lnTo>
                    <a:pt x="274933" y="368458"/>
                  </a:lnTo>
                  <a:lnTo>
                    <a:pt x="158276" y="710269"/>
                  </a:lnTo>
                  <a:lnTo>
                    <a:pt x="0" y="659753"/>
                  </a:lnTo>
                  <a:lnTo>
                    <a:pt x="63747" y="364399"/>
                  </a:lnTo>
                  <a:cubicBezTo>
                    <a:pt x="71605" y="254721"/>
                    <a:pt x="33635" y="59330"/>
                    <a:pt x="38726" y="0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2" name="フリーフォーム: 図形 981">
              <a:extLst>
                <a:ext uri="{FF2B5EF4-FFF2-40B4-BE49-F238E27FC236}">
                  <a16:creationId xmlns:a16="http://schemas.microsoft.com/office/drawing/2014/main" id="{4ED8E20C-5B60-4AEF-A3DE-1378133AA586}"/>
                </a:ext>
              </a:extLst>
            </p:cNvPr>
            <p:cNvSpPr/>
            <p:nvPr/>
          </p:nvSpPr>
          <p:spPr>
            <a:xfrm rot="20376193">
              <a:off x="8478447" y="4350468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83" name="グループ化 982">
              <a:extLst>
                <a:ext uri="{FF2B5EF4-FFF2-40B4-BE49-F238E27FC236}">
                  <a16:creationId xmlns:a16="http://schemas.microsoft.com/office/drawing/2014/main" id="{D9210D12-AC53-47B1-96E9-8BDAC8C6B4F4}"/>
                </a:ext>
              </a:extLst>
            </p:cNvPr>
            <p:cNvGrpSpPr/>
            <p:nvPr/>
          </p:nvGrpSpPr>
          <p:grpSpPr>
            <a:xfrm rot="20700000">
              <a:off x="7910595" y="3003802"/>
              <a:ext cx="1388694" cy="1447921"/>
              <a:chOff x="8826367" y="6022761"/>
              <a:chExt cx="1388694" cy="1447921"/>
            </a:xfrm>
          </p:grpSpPr>
          <p:grpSp>
            <p:nvGrpSpPr>
              <p:cNvPr id="984" name="グループ化 983">
                <a:extLst>
                  <a:ext uri="{FF2B5EF4-FFF2-40B4-BE49-F238E27FC236}">
                    <a16:creationId xmlns:a16="http://schemas.microsoft.com/office/drawing/2014/main" id="{8C0FB5C9-D05C-40F9-A9AC-41ECED48E8D9}"/>
                  </a:ext>
                </a:extLst>
              </p:cNvPr>
              <p:cNvGrpSpPr/>
              <p:nvPr/>
            </p:nvGrpSpPr>
            <p:grpSpPr>
              <a:xfrm rot="900000">
                <a:off x="8826367" y="6041506"/>
                <a:ext cx="1231137" cy="1253238"/>
                <a:chOff x="8835646" y="6052929"/>
                <a:chExt cx="1231137" cy="1253238"/>
              </a:xfrm>
            </p:grpSpPr>
            <p:sp>
              <p:nvSpPr>
                <p:cNvPr id="990" name="楕円 989">
                  <a:extLst>
                    <a:ext uri="{FF2B5EF4-FFF2-40B4-BE49-F238E27FC236}">
                      <a16:creationId xmlns:a16="http://schemas.microsoft.com/office/drawing/2014/main" id="{370C6444-A456-410A-8029-C4CED50E346C}"/>
                    </a:ext>
                  </a:extLst>
                </p:cNvPr>
                <p:cNvSpPr/>
                <p:nvPr/>
              </p:nvSpPr>
              <p:spPr>
                <a:xfrm rot="19152697">
                  <a:off x="8835646" y="6052929"/>
                  <a:ext cx="849367" cy="70456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1" name="楕円 1">
                  <a:extLst>
                    <a:ext uri="{FF2B5EF4-FFF2-40B4-BE49-F238E27FC236}">
                      <a16:creationId xmlns:a16="http://schemas.microsoft.com/office/drawing/2014/main" id="{0620F8C9-0745-486C-BE6B-1C68687994B8}"/>
                    </a:ext>
                  </a:extLst>
                </p:cNvPr>
                <p:cNvSpPr/>
                <p:nvPr/>
              </p:nvSpPr>
              <p:spPr>
                <a:xfrm rot="20952697">
                  <a:off x="8911334" y="6814797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2" name="四角形: 角を丸くする 991">
                  <a:extLst>
                    <a:ext uri="{FF2B5EF4-FFF2-40B4-BE49-F238E27FC236}">
                      <a16:creationId xmlns:a16="http://schemas.microsoft.com/office/drawing/2014/main" id="{53C49A27-7181-4BD3-A82E-D47CB7CCDE4F}"/>
                    </a:ext>
                  </a:extLst>
                </p:cNvPr>
                <p:cNvSpPr/>
                <p:nvPr/>
              </p:nvSpPr>
              <p:spPr>
                <a:xfrm rot="20952697">
                  <a:off x="8953975" y="6101613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3" name="楕円 992">
                  <a:extLst>
                    <a:ext uri="{FF2B5EF4-FFF2-40B4-BE49-F238E27FC236}">
                      <a16:creationId xmlns:a16="http://schemas.microsoft.com/office/drawing/2014/main" id="{EAB31B4A-4C5E-4826-8338-6EBAFEE016A2}"/>
                    </a:ext>
                  </a:extLst>
                </p:cNvPr>
                <p:cNvSpPr/>
                <p:nvPr/>
              </p:nvSpPr>
              <p:spPr>
                <a:xfrm rot="20952697">
                  <a:off x="9063210" y="6649147"/>
                  <a:ext cx="114972" cy="20320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4" name="楕円 14">
                  <a:extLst>
                    <a:ext uri="{FF2B5EF4-FFF2-40B4-BE49-F238E27FC236}">
                      <a16:creationId xmlns:a16="http://schemas.microsoft.com/office/drawing/2014/main" id="{AC85AD1A-A128-46AF-8B6D-1778B250084C}"/>
                    </a:ext>
                  </a:extLst>
                </p:cNvPr>
                <p:cNvSpPr/>
                <p:nvPr/>
              </p:nvSpPr>
              <p:spPr>
                <a:xfrm rot="20052697">
                  <a:off x="9149209" y="7023960"/>
                  <a:ext cx="155112" cy="117185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DDAA8CC3-FED7-43ED-9FB6-4EB2A4023306}"/>
                    </a:ext>
                  </a:extLst>
                </p:cNvPr>
                <p:cNvSpPr/>
                <p:nvPr/>
              </p:nvSpPr>
              <p:spPr>
                <a:xfrm rot="20052697">
                  <a:off x="9181653" y="7032387"/>
                  <a:ext cx="126041" cy="107638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6" name="月 995">
                  <a:extLst>
                    <a:ext uri="{FF2B5EF4-FFF2-40B4-BE49-F238E27FC236}">
                      <a16:creationId xmlns:a16="http://schemas.microsoft.com/office/drawing/2014/main" id="{29639726-4B3B-4ED4-AB74-6E5C1CAB538D}"/>
                    </a:ext>
                  </a:extLst>
                </p:cNvPr>
                <p:cNvSpPr/>
                <p:nvPr/>
              </p:nvSpPr>
              <p:spPr>
                <a:xfrm rot="3600000">
                  <a:off x="9071680" y="6455989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7" name="フリーフォーム: 図形 996">
                  <a:extLst>
                    <a:ext uri="{FF2B5EF4-FFF2-40B4-BE49-F238E27FC236}">
                      <a16:creationId xmlns:a16="http://schemas.microsoft.com/office/drawing/2014/main" id="{65396957-65CC-45B2-8130-82C04C43EF2D}"/>
                    </a:ext>
                  </a:extLst>
                </p:cNvPr>
                <p:cNvSpPr/>
                <p:nvPr/>
              </p:nvSpPr>
              <p:spPr>
                <a:xfrm rot="14527645">
                  <a:off x="9145268" y="6621480"/>
                  <a:ext cx="86690" cy="105826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85" name="フリーフォーム: 図形 984">
                <a:extLst>
                  <a:ext uri="{FF2B5EF4-FFF2-40B4-BE49-F238E27FC236}">
                    <a16:creationId xmlns:a16="http://schemas.microsoft.com/office/drawing/2014/main" id="{A5478D9A-AC76-492F-A557-2CAA12D01663}"/>
                  </a:ext>
                </a:extLst>
              </p:cNvPr>
              <p:cNvSpPr/>
              <p:nvPr/>
            </p:nvSpPr>
            <p:spPr>
              <a:xfrm rot="9900000">
                <a:off x="9551761" y="6169176"/>
                <a:ext cx="652822" cy="1301506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6" name="フリーフォーム: 図形 985">
                <a:extLst>
                  <a:ext uri="{FF2B5EF4-FFF2-40B4-BE49-F238E27FC236}">
                    <a16:creationId xmlns:a16="http://schemas.microsoft.com/office/drawing/2014/main" id="{127DE5D6-0834-4FF4-8547-34DA1247FFA8}"/>
                  </a:ext>
                </a:extLst>
              </p:cNvPr>
              <p:cNvSpPr/>
              <p:nvPr/>
            </p:nvSpPr>
            <p:spPr>
              <a:xfrm rot="252697">
                <a:off x="9511892" y="6613738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7" name="フリーフォーム: 図形 986">
                <a:extLst>
                  <a:ext uri="{FF2B5EF4-FFF2-40B4-BE49-F238E27FC236}">
                    <a16:creationId xmlns:a16="http://schemas.microsoft.com/office/drawing/2014/main" id="{DC173490-491D-4BB8-9075-B2C37F7B72C7}"/>
                  </a:ext>
                </a:extLst>
              </p:cNvPr>
              <p:cNvSpPr/>
              <p:nvPr/>
            </p:nvSpPr>
            <p:spPr>
              <a:xfrm rot="252697">
                <a:off x="9512538" y="664582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8" name="月 987">
                <a:extLst>
                  <a:ext uri="{FF2B5EF4-FFF2-40B4-BE49-F238E27FC236}">
                    <a16:creationId xmlns:a16="http://schemas.microsoft.com/office/drawing/2014/main" id="{F65FAB72-A2AA-4F8F-A968-94FC7FA5FE92}"/>
                  </a:ext>
                </a:extLst>
              </p:cNvPr>
              <p:cNvSpPr/>
              <p:nvPr/>
            </p:nvSpPr>
            <p:spPr>
              <a:xfrm rot="9900000">
                <a:off x="9415924" y="6096693"/>
                <a:ext cx="92709" cy="1159847"/>
              </a:xfrm>
              <a:prstGeom prst="moon">
                <a:avLst>
                  <a:gd name="adj" fmla="val 6193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9" name="楕円 988">
                <a:extLst>
                  <a:ext uri="{FF2B5EF4-FFF2-40B4-BE49-F238E27FC236}">
                    <a16:creationId xmlns:a16="http://schemas.microsoft.com/office/drawing/2014/main" id="{41F01B91-2ADB-404E-9B17-A9479E8E8A0A}"/>
                  </a:ext>
                </a:extLst>
              </p:cNvPr>
              <p:cNvSpPr/>
              <p:nvPr/>
            </p:nvSpPr>
            <p:spPr>
              <a:xfrm rot="2513472">
                <a:off x="9228621" y="6022761"/>
                <a:ext cx="986440" cy="745678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FCD6A97E-2565-4E5E-938C-471544F0E59C}"/>
              </a:ext>
            </a:extLst>
          </p:cNvPr>
          <p:cNvGrpSpPr/>
          <p:nvPr/>
        </p:nvGrpSpPr>
        <p:grpSpPr>
          <a:xfrm>
            <a:off x="885472" y="3904812"/>
            <a:ext cx="2254752" cy="2500481"/>
            <a:chOff x="-120906" y="3041328"/>
            <a:chExt cx="3445981" cy="3821534"/>
          </a:xfrm>
        </p:grpSpPr>
        <p:grpSp>
          <p:nvGrpSpPr>
            <p:cNvPr id="999" name="グループ化 998">
              <a:extLst>
                <a:ext uri="{FF2B5EF4-FFF2-40B4-BE49-F238E27FC236}">
                  <a16:creationId xmlns:a16="http://schemas.microsoft.com/office/drawing/2014/main" id="{821EABB1-ABA8-4057-8271-144817890A07}"/>
                </a:ext>
              </a:extLst>
            </p:cNvPr>
            <p:cNvGrpSpPr/>
            <p:nvPr/>
          </p:nvGrpSpPr>
          <p:grpSpPr>
            <a:xfrm>
              <a:off x="72123" y="5861886"/>
              <a:ext cx="2569619" cy="811783"/>
              <a:chOff x="72123" y="5861886"/>
              <a:chExt cx="2569619" cy="811783"/>
            </a:xfrm>
          </p:grpSpPr>
          <p:sp>
            <p:nvSpPr>
              <p:cNvPr id="1054" name="星: 32 pt 1053">
                <a:extLst>
                  <a:ext uri="{FF2B5EF4-FFF2-40B4-BE49-F238E27FC236}">
                    <a16:creationId xmlns:a16="http://schemas.microsoft.com/office/drawing/2014/main" id="{112A6568-1071-4D9E-BC8B-F5F0D5B919CD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星: 32 pt 1054">
                <a:extLst>
                  <a:ext uri="{FF2B5EF4-FFF2-40B4-BE49-F238E27FC236}">
                    <a16:creationId xmlns:a16="http://schemas.microsoft.com/office/drawing/2014/main" id="{7B0C8649-5B49-4DCA-A4C5-F0CBB0A41CDA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0" name="フリーフォーム: 図形 999">
              <a:extLst>
                <a:ext uri="{FF2B5EF4-FFF2-40B4-BE49-F238E27FC236}">
                  <a16:creationId xmlns:a16="http://schemas.microsoft.com/office/drawing/2014/main" id="{646B7516-4480-476B-BCF1-2EA4AFB1FF5E}"/>
                </a:ext>
              </a:extLst>
            </p:cNvPr>
            <p:cNvSpPr/>
            <p:nvPr/>
          </p:nvSpPr>
          <p:spPr>
            <a:xfrm rot="19800000">
              <a:off x="1008759" y="4630448"/>
              <a:ext cx="389584" cy="392930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43925 w 509299"/>
                <a:gd name="connsiteY11" fmla="*/ 0 h 446667"/>
                <a:gd name="connsiteX0" fmla="*/ 11548 w 476922"/>
                <a:gd name="connsiteY0" fmla="*/ 0 h 446667"/>
                <a:gd name="connsiteX1" fmla="*/ 139873 w 476922"/>
                <a:gd name="connsiteY1" fmla="*/ 0 h 446667"/>
                <a:gd name="connsiteX2" fmla="*/ 183798 w 476922"/>
                <a:gd name="connsiteY2" fmla="*/ 43925 h 446667"/>
                <a:gd name="connsiteX3" fmla="*/ 183798 w 476922"/>
                <a:gd name="connsiteY3" fmla="*/ 87074 h 446667"/>
                <a:gd name="connsiteX4" fmla="*/ 180282 w 476922"/>
                <a:gd name="connsiteY4" fmla="*/ 95563 h 446667"/>
                <a:gd name="connsiteX5" fmla="*/ 454164 w 476922"/>
                <a:gd name="connsiteY5" fmla="*/ 316130 h 446667"/>
                <a:gd name="connsiteX6" fmla="*/ 455240 w 476922"/>
                <a:gd name="connsiteY6" fmla="*/ 419597 h 446667"/>
                <a:gd name="connsiteX7" fmla="*/ 341222 w 476922"/>
                <a:gd name="connsiteY7" fmla="*/ 430099 h 446667"/>
                <a:gd name="connsiteX8" fmla="*/ 87338 w 476922"/>
                <a:gd name="connsiteY8" fmla="*/ 139430 h 446667"/>
                <a:gd name="connsiteX9" fmla="*/ 14684 w 476922"/>
                <a:gd name="connsiteY9" fmla="*/ 134135 h 446667"/>
                <a:gd name="connsiteX10" fmla="*/ 11548 w 476922"/>
                <a:gd name="connsiteY10" fmla="*/ 0 h 446667"/>
                <a:gd name="connsiteX0" fmla="*/ 0 w 465374"/>
                <a:gd name="connsiteY0" fmla="*/ 0 h 446667"/>
                <a:gd name="connsiteX1" fmla="*/ 128325 w 465374"/>
                <a:gd name="connsiteY1" fmla="*/ 0 h 446667"/>
                <a:gd name="connsiteX2" fmla="*/ 172250 w 465374"/>
                <a:gd name="connsiteY2" fmla="*/ 43925 h 446667"/>
                <a:gd name="connsiteX3" fmla="*/ 172250 w 465374"/>
                <a:gd name="connsiteY3" fmla="*/ 87074 h 446667"/>
                <a:gd name="connsiteX4" fmla="*/ 168734 w 465374"/>
                <a:gd name="connsiteY4" fmla="*/ 95563 h 446667"/>
                <a:gd name="connsiteX5" fmla="*/ 442616 w 465374"/>
                <a:gd name="connsiteY5" fmla="*/ 316130 h 446667"/>
                <a:gd name="connsiteX6" fmla="*/ 443692 w 465374"/>
                <a:gd name="connsiteY6" fmla="*/ 419597 h 446667"/>
                <a:gd name="connsiteX7" fmla="*/ 329674 w 465374"/>
                <a:gd name="connsiteY7" fmla="*/ 430099 h 446667"/>
                <a:gd name="connsiteX8" fmla="*/ 75790 w 465374"/>
                <a:gd name="connsiteY8" fmla="*/ 139430 h 446667"/>
                <a:gd name="connsiteX9" fmla="*/ 0 w 465374"/>
                <a:gd name="connsiteY9" fmla="*/ 0 h 446667"/>
                <a:gd name="connsiteX0" fmla="*/ 0 w 389584"/>
                <a:gd name="connsiteY0" fmla="*/ 139430 h 446667"/>
                <a:gd name="connsiteX1" fmla="*/ 52535 w 389584"/>
                <a:gd name="connsiteY1" fmla="*/ 0 h 446667"/>
                <a:gd name="connsiteX2" fmla="*/ 96460 w 389584"/>
                <a:gd name="connsiteY2" fmla="*/ 43925 h 446667"/>
                <a:gd name="connsiteX3" fmla="*/ 96460 w 389584"/>
                <a:gd name="connsiteY3" fmla="*/ 87074 h 446667"/>
                <a:gd name="connsiteX4" fmla="*/ 92944 w 389584"/>
                <a:gd name="connsiteY4" fmla="*/ 95563 h 446667"/>
                <a:gd name="connsiteX5" fmla="*/ 366826 w 389584"/>
                <a:gd name="connsiteY5" fmla="*/ 316130 h 446667"/>
                <a:gd name="connsiteX6" fmla="*/ 367902 w 389584"/>
                <a:gd name="connsiteY6" fmla="*/ 419597 h 446667"/>
                <a:gd name="connsiteX7" fmla="*/ 253884 w 389584"/>
                <a:gd name="connsiteY7" fmla="*/ 430099 h 446667"/>
                <a:gd name="connsiteX8" fmla="*/ 0 w 389584"/>
                <a:gd name="connsiteY8" fmla="*/ 139430 h 446667"/>
                <a:gd name="connsiteX0" fmla="*/ 0 w 389584"/>
                <a:gd name="connsiteY0" fmla="*/ 95505 h 402742"/>
                <a:gd name="connsiteX1" fmla="*/ 96460 w 389584"/>
                <a:gd name="connsiteY1" fmla="*/ 0 h 402742"/>
                <a:gd name="connsiteX2" fmla="*/ 96460 w 389584"/>
                <a:gd name="connsiteY2" fmla="*/ 43149 h 402742"/>
                <a:gd name="connsiteX3" fmla="*/ 92944 w 389584"/>
                <a:gd name="connsiteY3" fmla="*/ 51638 h 402742"/>
                <a:gd name="connsiteX4" fmla="*/ 366826 w 389584"/>
                <a:gd name="connsiteY4" fmla="*/ 272205 h 402742"/>
                <a:gd name="connsiteX5" fmla="*/ 367902 w 389584"/>
                <a:gd name="connsiteY5" fmla="*/ 375672 h 402742"/>
                <a:gd name="connsiteX6" fmla="*/ 253884 w 389584"/>
                <a:gd name="connsiteY6" fmla="*/ 386174 h 402742"/>
                <a:gd name="connsiteX7" fmla="*/ 0 w 389584"/>
                <a:gd name="connsiteY7" fmla="*/ 95505 h 402742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92944 w 389584"/>
                <a:gd name="connsiteY2" fmla="*/ 8489 h 359593"/>
                <a:gd name="connsiteX3" fmla="*/ 366826 w 389584"/>
                <a:gd name="connsiteY3" fmla="*/ 229056 h 359593"/>
                <a:gd name="connsiteX4" fmla="*/ 367902 w 389584"/>
                <a:gd name="connsiteY4" fmla="*/ 332523 h 359593"/>
                <a:gd name="connsiteX5" fmla="*/ 253884 w 389584"/>
                <a:gd name="connsiteY5" fmla="*/ 343025 h 359593"/>
                <a:gd name="connsiteX6" fmla="*/ 0 w 389584"/>
                <a:gd name="connsiteY6" fmla="*/ 52356 h 359593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366826 w 389584"/>
                <a:gd name="connsiteY2" fmla="*/ 229056 h 359593"/>
                <a:gd name="connsiteX3" fmla="*/ 367902 w 389584"/>
                <a:gd name="connsiteY3" fmla="*/ 332523 h 359593"/>
                <a:gd name="connsiteX4" fmla="*/ 253884 w 389584"/>
                <a:gd name="connsiteY4" fmla="*/ 343025 h 359593"/>
                <a:gd name="connsiteX5" fmla="*/ 0 w 389584"/>
                <a:gd name="connsiteY5" fmla="*/ 52356 h 359593"/>
                <a:gd name="connsiteX0" fmla="*/ 0 w 389584"/>
                <a:gd name="connsiteY0" fmla="*/ 85693 h 392930"/>
                <a:gd name="connsiteX1" fmla="*/ 82172 w 389584"/>
                <a:gd name="connsiteY1" fmla="*/ 0 h 392930"/>
                <a:gd name="connsiteX2" fmla="*/ 366826 w 389584"/>
                <a:gd name="connsiteY2" fmla="*/ 262393 h 392930"/>
                <a:gd name="connsiteX3" fmla="*/ 367902 w 389584"/>
                <a:gd name="connsiteY3" fmla="*/ 365860 h 392930"/>
                <a:gd name="connsiteX4" fmla="*/ 253884 w 389584"/>
                <a:gd name="connsiteY4" fmla="*/ 376362 h 392930"/>
                <a:gd name="connsiteX5" fmla="*/ 0 w 389584"/>
                <a:gd name="connsiteY5" fmla="*/ 85693 h 39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9584" h="392930">
                  <a:moveTo>
                    <a:pt x="0" y="85693"/>
                  </a:moveTo>
                  <a:lnTo>
                    <a:pt x="82172" y="0"/>
                  </a:lnTo>
                  <a:lnTo>
                    <a:pt x="366826" y="262393"/>
                  </a:lnTo>
                  <a:cubicBezTo>
                    <a:pt x="396472" y="289397"/>
                    <a:pt x="397491" y="336135"/>
                    <a:pt x="367902" y="365860"/>
                  </a:cubicBezTo>
                  <a:cubicBezTo>
                    <a:pt x="338312" y="395587"/>
                    <a:pt x="283529" y="403365"/>
                    <a:pt x="253884" y="376362"/>
                  </a:cubicBezTo>
                  <a:lnTo>
                    <a:pt x="0" y="8569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01" name="グループ化 1000">
              <a:extLst>
                <a:ext uri="{FF2B5EF4-FFF2-40B4-BE49-F238E27FC236}">
                  <a16:creationId xmlns:a16="http://schemas.microsoft.com/office/drawing/2014/main" id="{4424EC83-2FEB-4B52-B4E2-6D12933FFFE9}"/>
                </a:ext>
              </a:extLst>
            </p:cNvPr>
            <p:cNvGrpSpPr/>
            <p:nvPr/>
          </p:nvGrpSpPr>
          <p:grpSpPr>
            <a:xfrm rot="900000">
              <a:off x="1463565" y="5265935"/>
              <a:ext cx="482558" cy="913919"/>
              <a:chOff x="1367356" y="1844608"/>
              <a:chExt cx="482558" cy="913919"/>
            </a:xfrm>
          </p:grpSpPr>
          <p:sp>
            <p:nvSpPr>
              <p:cNvPr id="1051" name="台形 1050">
                <a:extLst>
                  <a:ext uri="{FF2B5EF4-FFF2-40B4-BE49-F238E27FC236}">
                    <a16:creationId xmlns:a16="http://schemas.microsoft.com/office/drawing/2014/main" id="{32AD84BD-4EDF-469F-AED0-14255CBFEBE5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1E1EC618-4FF9-49A4-A3A9-201DB58BFD7C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台形 1052">
                <a:extLst>
                  <a:ext uri="{FF2B5EF4-FFF2-40B4-BE49-F238E27FC236}">
                    <a16:creationId xmlns:a16="http://schemas.microsoft.com/office/drawing/2014/main" id="{E22BEC3D-BABE-483D-9041-0D1C863B3727}"/>
                  </a:ext>
                </a:extLst>
              </p:cNvPr>
              <p:cNvSpPr/>
              <p:nvPr/>
            </p:nvSpPr>
            <p:spPr>
              <a:xfrm rot="1312666">
                <a:off x="1422913" y="1844608"/>
                <a:ext cx="427001" cy="463953"/>
              </a:xfrm>
              <a:prstGeom prst="trapezoid">
                <a:avLst>
                  <a:gd name="adj" fmla="val 13473"/>
                </a:avLst>
              </a:prstGeom>
              <a:solidFill>
                <a:srgbClr val="FF33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2" name="四角形: 上の 2 つの角を丸める 36">
              <a:extLst>
                <a:ext uri="{FF2B5EF4-FFF2-40B4-BE49-F238E27FC236}">
                  <a16:creationId xmlns:a16="http://schemas.microsoft.com/office/drawing/2014/main" id="{018F4863-82AB-4305-8BE8-A4886BD70D1E}"/>
                </a:ext>
              </a:extLst>
            </p:cNvPr>
            <p:cNvSpPr/>
            <p:nvPr/>
          </p:nvSpPr>
          <p:spPr>
            <a:xfrm rot="2700000">
              <a:off x="1371792" y="454371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03" name="グループ化 1002">
              <a:extLst>
                <a:ext uri="{FF2B5EF4-FFF2-40B4-BE49-F238E27FC236}">
                  <a16:creationId xmlns:a16="http://schemas.microsoft.com/office/drawing/2014/main" id="{6660059E-47F1-4A59-82FD-B60AAA5BED95}"/>
                </a:ext>
              </a:extLst>
            </p:cNvPr>
            <p:cNvGrpSpPr/>
            <p:nvPr/>
          </p:nvGrpSpPr>
          <p:grpSpPr>
            <a:xfrm>
              <a:off x="-120906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1033" name="グループ化 1032">
                <a:extLst>
                  <a:ext uri="{FF2B5EF4-FFF2-40B4-BE49-F238E27FC236}">
                    <a16:creationId xmlns:a16="http://schemas.microsoft.com/office/drawing/2014/main" id="{0196C070-7026-4A0B-82BC-3AA53CA27216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1037" name="星: 32 pt 1036">
                  <a:extLst>
                    <a:ext uri="{FF2B5EF4-FFF2-40B4-BE49-F238E27FC236}">
                      <a16:creationId xmlns:a16="http://schemas.microsoft.com/office/drawing/2014/main" id="{FC6A1E69-95E3-4616-9348-0FB83336BE2D}"/>
                    </a:ext>
                  </a:extLst>
                </p:cNvPr>
                <p:cNvSpPr/>
                <p:nvPr/>
              </p:nvSpPr>
              <p:spPr bwMode="auto">
                <a:xfrm>
                  <a:off x="1660091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8" name="星: 32 pt 1037">
                  <a:extLst>
                    <a:ext uri="{FF2B5EF4-FFF2-40B4-BE49-F238E27FC236}">
                      <a16:creationId xmlns:a16="http://schemas.microsoft.com/office/drawing/2014/main" id="{FB98F11A-82FC-4A9E-B510-FF147F24DA4F}"/>
                    </a:ext>
                  </a:extLst>
                </p:cNvPr>
                <p:cNvSpPr/>
                <p:nvPr/>
              </p:nvSpPr>
              <p:spPr bwMode="auto">
                <a:xfrm>
                  <a:off x="3257147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chemeClr val="bg1">
                      <a:lumMod val="7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9" name="円: 塗りつぶしなし 1038">
                  <a:extLst>
                    <a:ext uri="{FF2B5EF4-FFF2-40B4-BE49-F238E27FC236}">
                      <a16:creationId xmlns:a16="http://schemas.microsoft.com/office/drawing/2014/main" id="{858BAD96-9F36-4EAE-B076-6B8375B92FEE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0" name="円: 塗りつぶしなし 1039">
                  <a:extLst>
                    <a:ext uri="{FF2B5EF4-FFF2-40B4-BE49-F238E27FC236}">
                      <a16:creationId xmlns:a16="http://schemas.microsoft.com/office/drawing/2014/main" id="{76160325-E4B1-46E9-9E4B-14FD4D038D4E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1" name="アーチ 1040">
                  <a:extLst>
                    <a:ext uri="{FF2B5EF4-FFF2-40B4-BE49-F238E27FC236}">
                      <a16:creationId xmlns:a16="http://schemas.microsoft.com/office/drawing/2014/main" id="{63B33817-3C5E-4745-AA3E-C89702241693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2" name="フリーフォーム: 図形 1041">
                  <a:extLst>
                    <a:ext uri="{FF2B5EF4-FFF2-40B4-BE49-F238E27FC236}">
                      <a16:creationId xmlns:a16="http://schemas.microsoft.com/office/drawing/2014/main" id="{3EDBE943-8C9F-4300-9214-93A069AC5449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3" name="円: 塗りつぶしなし 1042">
                  <a:extLst>
                    <a:ext uri="{FF2B5EF4-FFF2-40B4-BE49-F238E27FC236}">
                      <a16:creationId xmlns:a16="http://schemas.microsoft.com/office/drawing/2014/main" id="{8912B5D8-552C-4407-AAE2-B8FE3736E3A6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4" name="円: 塗りつぶしなし 1043">
                  <a:extLst>
                    <a:ext uri="{FF2B5EF4-FFF2-40B4-BE49-F238E27FC236}">
                      <a16:creationId xmlns:a16="http://schemas.microsoft.com/office/drawing/2014/main" id="{6C1BAA00-5C7B-4567-BD38-A6F54F1ADDAA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5" name="四角形: 角を丸くする 1044">
                  <a:extLst>
                    <a:ext uri="{FF2B5EF4-FFF2-40B4-BE49-F238E27FC236}">
                      <a16:creationId xmlns:a16="http://schemas.microsoft.com/office/drawing/2014/main" id="{6D3E6499-1065-42F8-8E6F-439ED064264E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6" name="四角形: 上の 2 つの角を丸める 1045">
                  <a:extLst>
                    <a:ext uri="{FF2B5EF4-FFF2-40B4-BE49-F238E27FC236}">
                      <a16:creationId xmlns:a16="http://schemas.microsoft.com/office/drawing/2014/main" id="{2AD71CC5-69EA-4BB8-B5E0-DF425237B596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台形 1046">
                  <a:extLst>
                    <a:ext uri="{FF2B5EF4-FFF2-40B4-BE49-F238E27FC236}">
                      <a16:creationId xmlns:a16="http://schemas.microsoft.com/office/drawing/2014/main" id="{E87D270E-7AA3-4C29-9957-8EBB52AD47CB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8" name="アーチ 1047">
                  <a:extLst>
                    <a:ext uri="{FF2B5EF4-FFF2-40B4-BE49-F238E27FC236}">
                      <a16:creationId xmlns:a16="http://schemas.microsoft.com/office/drawing/2014/main" id="{08E8F129-2F28-4506-A5AA-98D890037127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9" name="四角形: 角を丸くする 1048">
                  <a:extLst>
                    <a:ext uri="{FF2B5EF4-FFF2-40B4-BE49-F238E27FC236}">
                      <a16:creationId xmlns:a16="http://schemas.microsoft.com/office/drawing/2014/main" id="{45187B76-F198-4816-804E-E25146DB2835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0" name="楕円 1049">
                  <a:extLst>
                    <a:ext uri="{FF2B5EF4-FFF2-40B4-BE49-F238E27FC236}">
                      <a16:creationId xmlns:a16="http://schemas.microsoft.com/office/drawing/2014/main" id="{994403D1-49A0-442C-B6BD-25E039822ADA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34" name="グループ化 1033">
                <a:extLst>
                  <a:ext uri="{FF2B5EF4-FFF2-40B4-BE49-F238E27FC236}">
                    <a16:creationId xmlns:a16="http://schemas.microsoft.com/office/drawing/2014/main" id="{86A170EF-DF0D-4AA5-8A29-90756C86B85C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1035" name="フリーフォーム: 図形 1034">
                  <a:extLst>
                    <a:ext uri="{FF2B5EF4-FFF2-40B4-BE49-F238E27FC236}">
                      <a16:creationId xmlns:a16="http://schemas.microsoft.com/office/drawing/2014/main" id="{5E79ACC9-F837-4B6A-BC4E-B1995F9E8E00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6" name="楕円 1035">
                  <a:extLst>
                    <a:ext uri="{FF2B5EF4-FFF2-40B4-BE49-F238E27FC236}">
                      <a16:creationId xmlns:a16="http://schemas.microsoft.com/office/drawing/2014/main" id="{F6117689-85B5-4222-B77E-12C894E9A331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004" name="グループ化 1003">
              <a:extLst>
                <a:ext uri="{FF2B5EF4-FFF2-40B4-BE49-F238E27FC236}">
                  <a16:creationId xmlns:a16="http://schemas.microsoft.com/office/drawing/2014/main" id="{9796547E-932B-474A-861B-91CBE54E17F7}"/>
                </a:ext>
              </a:extLst>
            </p:cNvPr>
            <p:cNvGrpSpPr/>
            <p:nvPr/>
          </p:nvGrpSpPr>
          <p:grpSpPr>
            <a:xfrm rot="12600000">
              <a:off x="1310522" y="5907461"/>
              <a:ext cx="262583" cy="432733"/>
              <a:chOff x="1213593" y="2419138"/>
              <a:chExt cx="262583" cy="432733"/>
            </a:xfrm>
          </p:grpSpPr>
          <p:sp>
            <p:nvSpPr>
              <p:cNvPr id="1031" name="四角形: 上の 2 つの角を丸める 1030">
                <a:extLst>
                  <a:ext uri="{FF2B5EF4-FFF2-40B4-BE49-F238E27FC236}">
                    <a16:creationId xmlns:a16="http://schemas.microsoft.com/office/drawing/2014/main" id="{EFA55847-792A-4B5A-ACBE-BCB6BBF27FC8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2" name="四角形: 上の 2 つの角を丸める 1031">
                <a:extLst>
                  <a:ext uri="{FF2B5EF4-FFF2-40B4-BE49-F238E27FC236}">
                    <a16:creationId xmlns:a16="http://schemas.microsoft.com/office/drawing/2014/main" id="{F6BA6846-DF3D-4AB3-9FAE-46A47F2A49C5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5" name="グループ化 1004">
              <a:extLst>
                <a:ext uri="{FF2B5EF4-FFF2-40B4-BE49-F238E27FC236}">
                  <a16:creationId xmlns:a16="http://schemas.microsoft.com/office/drawing/2014/main" id="{DFFD2578-F781-4D2A-B27A-F5AC8AE9C3E5}"/>
                </a:ext>
              </a:extLst>
            </p:cNvPr>
            <p:cNvGrpSpPr/>
            <p:nvPr/>
          </p:nvGrpSpPr>
          <p:grpSpPr>
            <a:xfrm>
              <a:off x="601752" y="4704248"/>
              <a:ext cx="652877" cy="334322"/>
              <a:chOff x="671569" y="862641"/>
              <a:chExt cx="683016" cy="349755"/>
            </a:xfrm>
          </p:grpSpPr>
          <p:sp>
            <p:nvSpPr>
              <p:cNvPr id="1028" name="フリーフォーム: 図形 1027">
                <a:extLst>
                  <a:ext uri="{FF2B5EF4-FFF2-40B4-BE49-F238E27FC236}">
                    <a16:creationId xmlns:a16="http://schemas.microsoft.com/office/drawing/2014/main" id="{5D83CEA6-0F1F-4DB3-88C7-35A221A404A6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9" name="四角形: 角を丸くする 1028">
                <a:extLst>
                  <a:ext uri="{FF2B5EF4-FFF2-40B4-BE49-F238E27FC236}">
                    <a16:creationId xmlns:a16="http://schemas.microsoft.com/office/drawing/2014/main" id="{B84085E7-73B4-4989-A8A6-6E7B46F2ECC7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0" name="四角形: 角を丸くする 1029">
                <a:extLst>
                  <a:ext uri="{FF2B5EF4-FFF2-40B4-BE49-F238E27FC236}">
                    <a16:creationId xmlns:a16="http://schemas.microsoft.com/office/drawing/2014/main" id="{90F7600D-595A-43D8-8145-47D80AA5748F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6" name="四角形: 上の 2 つの角を丸める 1005">
              <a:extLst>
                <a:ext uri="{FF2B5EF4-FFF2-40B4-BE49-F238E27FC236}">
                  <a16:creationId xmlns:a16="http://schemas.microsoft.com/office/drawing/2014/main" id="{B40B4644-2E23-4467-958E-29FF8CABD0F1}"/>
                </a:ext>
              </a:extLst>
            </p:cNvPr>
            <p:cNvSpPr/>
            <p:nvPr/>
          </p:nvSpPr>
          <p:spPr>
            <a:xfrm>
              <a:off x="9300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07" name="グループ化 1006">
              <a:extLst>
                <a:ext uri="{FF2B5EF4-FFF2-40B4-BE49-F238E27FC236}">
                  <a16:creationId xmlns:a16="http://schemas.microsoft.com/office/drawing/2014/main" id="{05B3895A-AE0E-47A5-979D-F810112E0B10}"/>
                </a:ext>
              </a:extLst>
            </p:cNvPr>
            <p:cNvGrpSpPr/>
            <p:nvPr/>
          </p:nvGrpSpPr>
          <p:grpSpPr>
            <a:xfrm rot="20700000">
              <a:off x="1249972" y="5303306"/>
              <a:ext cx="351331" cy="680466"/>
              <a:chOff x="1042107" y="1854931"/>
              <a:chExt cx="351331" cy="680466"/>
            </a:xfrm>
          </p:grpSpPr>
          <p:sp>
            <p:nvSpPr>
              <p:cNvPr id="1026" name="台形 329">
                <a:extLst>
                  <a:ext uri="{FF2B5EF4-FFF2-40B4-BE49-F238E27FC236}">
                    <a16:creationId xmlns:a16="http://schemas.microsoft.com/office/drawing/2014/main" id="{A984C071-1512-474F-BBC3-94D6941C0D98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7" name="フリーフォーム: 図形 1026">
                <a:extLst>
                  <a:ext uri="{FF2B5EF4-FFF2-40B4-BE49-F238E27FC236}">
                    <a16:creationId xmlns:a16="http://schemas.microsoft.com/office/drawing/2014/main" id="{A82AF7D6-999A-4FAB-BFEC-A4FF18526AC9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66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08" name="台形 975">
              <a:extLst>
                <a:ext uri="{FF2B5EF4-FFF2-40B4-BE49-F238E27FC236}">
                  <a16:creationId xmlns:a16="http://schemas.microsoft.com/office/drawing/2014/main" id="{9ECFB3E2-6553-4205-9EF3-D273C9424CF1}"/>
                </a:ext>
              </a:extLst>
            </p:cNvPr>
            <p:cNvSpPr/>
            <p:nvPr/>
          </p:nvSpPr>
          <p:spPr>
            <a:xfrm rot="15300000">
              <a:off x="1550131" y="4950910"/>
              <a:ext cx="437401" cy="843398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  <a:gd name="connsiteX0" fmla="*/ 50381 w 394687"/>
                <a:gd name="connsiteY0" fmla="*/ 820306 h 854842"/>
                <a:gd name="connsiteX1" fmla="*/ 30945 w 394687"/>
                <a:gd name="connsiteY1" fmla="*/ 158136 h 854842"/>
                <a:gd name="connsiteX2" fmla="*/ 356918 w 394687"/>
                <a:gd name="connsiteY2" fmla="*/ 0 h 854842"/>
                <a:gd name="connsiteX3" fmla="*/ 394687 w 394687"/>
                <a:gd name="connsiteY3" fmla="*/ 842316 h 854842"/>
                <a:gd name="connsiteX4" fmla="*/ 50381 w 394687"/>
                <a:gd name="connsiteY4" fmla="*/ 820306 h 854842"/>
                <a:gd name="connsiteX0" fmla="*/ 80926 w 425232"/>
                <a:gd name="connsiteY0" fmla="*/ 820306 h 871332"/>
                <a:gd name="connsiteX1" fmla="*/ 4635 w 425232"/>
                <a:gd name="connsiteY1" fmla="*/ 241512 h 871332"/>
                <a:gd name="connsiteX2" fmla="*/ 387463 w 425232"/>
                <a:gd name="connsiteY2" fmla="*/ 0 h 871332"/>
                <a:gd name="connsiteX3" fmla="*/ 425232 w 425232"/>
                <a:gd name="connsiteY3" fmla="*/ 842316 h 871332"/>
                <a:gd name="connsiteX4" fmla="*/ 80926 w 425232"/>
                <a:gd name="connsiteY4" fmla="*/ 820306 h 871332"/>
                <a:gd name="connsiteX0" fmla="*/ 77688 w 421994"/>
                <a:gd name="connsiteY0" fmla="*/ 820306 h 874306"/>
                <a:gd name="connsiteX1" fmla="*/ 4973 w 421994"/>
                <a:gd name="connsiteY1" fmla="*/ 200562 h 874306"/>
                <a:gd name="connsiteX2" fmla="*/ 384225 w 421994"/>
                <a:gd name="connsiteY2" fmla="*/ 0 h 874306"/>
                <a:gd name="connsiteX3" fmla="*/ 421994 w 421994"/>
                <a:gd name="connsiteY3" fmla="*/ 842316 h 874306"/>
                <a:gd name="connsiteX4" fmla="*/ 77688 w 421994"/>
                <a:gd name="connsiteY4" fmla="*/ 820306 h 874306"/>
                <a:gd name="connsiteX0" fmla="*/ 59445 w 426213"/>
                <a:gd name="connsiteY0" fmla="*/ 747727 h 842752"/>
                <a:gd name="connsiteX1" fmla="*/ 9192 w 426213"/>
                <a:gd name="connsiteY1" fmla="*/ 200562 h 842752"/>
                <a:gd name="connsiteX2" fmla="*/ 388444 w 426213"/>
                <a:gd name="connsiteY2" fmla="*/ 0 h 842752"/>
                <a:gd name="connsiteX3" fmla="*/ 426213 w 426213"/>
                <a:gd name="connsiteY3" fmla="*/ 842316 h 842752"/>
                <a:gd name="connsiteX4" fmla="*/ 59445 w 426213"/>
                <a:gd name="connsiteY4" fmla="*/ 747727 h 842752"/>
                <a:gd name="connsiteX0" fmla="*/ 72614 w 439382"/>
                <a:gd name="connsiteY0" fmla="*/ 747727 h 843247"/>
                <a:gd name="connsiteX1" fmla="*/ 6197 w 439382"/>
                <a:gd name="connsiteY1" fmla="*/ 172564 h 843247"/>
                <a:gd name="connsiteX2" fmla="*/ 401613 w 439382"/>
                <a:gd name="connsiteY2" fmla="*/ 0 h 843247"/>
                <a:gd name="connsiteX3" fmla="*/ 439382 w 439382"/>
                <a:gd name="connsiteY3" fmla="*/ 842316 h 843247"/>
                <a:gd name="connsiteX4" fmla="*/ 72614 w 439382"/>
                <a:gd name="connsiteY4" fmla="*/ 747727 h 843247"/>
                <a:gd name="connsiteX0" fmla="*/ 72614 w 439382"/>
                <a:gd name="connsiteY0" fmla="*/ 747727 h 843247"/>
                <a:gd name="connsiteX1" fmla="*/ 6197 w 439382"/>
                <a:gd name="connsiteY1" fmla="*/ 172564 h 843247"/>
                <a:gd name="connsiteX2" fmla="*/ 401613 w 439382"/>
                <a:gd name="connsiteY2" fmla="*/ 0 h 843247"/>
                <a:gd name="connsiteX3" fmla="*/ 439382 w 439382"/>
                <a:gd name="connsiteY3" fmla="*/ 842316 h 843247"/>
                <a:gd name="connsiteX4" fmla="*/ 72614 w 439382"/>
                <a:gd name="connsiteY4" fmla="*/ 747727 h 843247"/>
                <a:gd name="connsiteX0" fmla="*/ 86788 w 437401"/>
                <a:gd name="connsiteY0" fmla="*/ 748769 h 843398"/>
                <a:gd name="connsiteX1" fmla="*/ 4216 w 437401"/>
                <a:gd name="connsiteY1" fmla="*/ 172564 h 843398"/>
                <a:gd name="connsiteX2" fmla="*/ 399632 w 437401"/>
                <a:gd name="connsiteY2" fmla="*/ 0 h 843398"/>
                <a:gd name="connsiteX3" fmla="*/ 437401 w 437401"/>
                <a:gd name="connsiteY3" fmla="*/ 842316 h 843398"/>
                <a:gd name="connsiteX4" fmla="*/ 86788 w 437401"/>
                <a:gd name="connsiteY4" fmla="*/ 748769 h 843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401" h="843398">
                  <a:moveTo>
                    <a:pt x="86788" y="748769"/>
                  </a:moveTo>
                  <a:cubicBezTo>
                    <a:pt x="14590" y="637144"/>
                    <a:pt x="-10993" y="400624"/>
                    <a:pt x="4216" y="172564"/>
                  </a:cubicBezTo>
                  <a:lnTo>
                    <a:pt x="399632" y="0"/>
                  </a:lnTo>
                  <a:lnTo>
                    <a:pt x="437401" y="842316"/>
                  </a:lnTo>
                  <a:cubicBezTo>
                    <a:pt x="300944" y="842316"/>
                    <a:pt x="158986" y="860394"/>
                    <a:pt x="86788" y="748769"/>
                  </a:cubicBezTo>
                  <a:close/>
                </a:path>
              </a:pathLst>
            </a:custGeom>
            <a:solidFill>
              <a:srgbClr val="FF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09" name="グループ化 1008">
              <a:extLst>
                <a:ext uri="{FF2B5EF4-FFF2-40B4-BE49-F238E27FC236}">
                  <a16:creationId xmlns:a16="http://schemas.microsoft.com/office/drawing/2014/main" id="{FDE67657-1DEB-45C0-83E0-12FCF9AB69AB}"/>
                </a:ext>
              </a:extLst>
            </p:cNvPr>
            <p:cNvGrpSpPr/>
            <p:nvPr/>
          </p:nvGrpSpPr>
          <p:grpSpPr>
            <a:xfrm rot="20700000">
              <a:off x="1513858" y="4162425"/>
              <a:ext cx="517944" cy="1021209"/>
              <a:chOff x="4672514" y="4585944"/>
              <a:chExt cx="517944" cy="1021209"/>
            </a:xfrm>
          </p:grpSpPr>
          <p:sp>
            <p:nvSpPr>
              <p:cNvPr id="1024" name="台形 1023">
                <a:extLst>
                  <a:ext uri="{FF2B5EF4-FFF2-40B4-BE49-F238E27FC236}">
                    <a16:creationId xmlns:a16="http://schemas.microsoft.com/office/drawing/2014/main" id="{6C285B99-C124-428D-9CE8-CC407E2C2135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5" name="四角形: 上の 2 つの角を丸める 1024">
                <a:extLst>
                  <a:ext uri="{FF2B5EF4-FFF2-40B4-BE49-F238E27FC236}">
                    <a16:creationId xmlns:a16="http://schemas.microsoft.com/office/drawing/2014/main" id="{99139E84-6544-4E83-BAC1-FAE102F00703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0" name="フリーフォーム: 図形 1009">
              <a:extLst>
                <a:ext uri="{FF2B5EF4-FFF2-40B4-BE49-F238E27FC236}">
                  <a16:creationId xmlns:a16="http://schemas.microsoft.com/office/drawing/2014/main" id="{78C9B4F0-4041-46DC-80C1-2E2D30311FBF}"/>
                </a:ext>
              </a:extLst>
            </p:cNvPr>
            <p:cNvSpPr/>
            <p:nvPr/>
          </p:nvSpPr>
          <p:spPr>
            <a:xfrm rot="17100000">
              <a:off x="10563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2" name="フリーフォーム: 図形 1011">
              <a:extLst>
                <a:ext uri="{FF2B5EF4-FFF2-40B4-BE49-F238E27FC236}">
                  <a16:creationId xmlns:a16="http://schemas.microsoft.com/office/drawing/2014/main" id="{CAE91B4C-6DCF-4AE9-BA78-2B04243FE60D}"/>
                </a:ext>
              </a:extLst>
            </p:cNvPr>
            <p:cNvSpPr/>
            <p:nvPr/>
          </p:nvSpPr>
          <p:spPr>
            <a:xfrm>
              <a:off x="20328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3" name="四角形: 上の 2 つの角を丸める 36">
              <a:extLst>
                <a:ext uri="{FF2B5EF4-FFF2-40B4-BE49-F238E27FC236}">
                  <a16:creationId xmlns:a16="http://schemas.microsoft.com/office/drawing/2014/main" id="{62D8BE31-E047-4B71-80F3-E8E0916661FB}"/>
                </a:ext>
              </a:extLst>
            </p:cNvPr>
            <p:cNvSpPr/>
            <p:nvPr/>
          </p:nvSpPr>
          <p:spPr>
            <a:xfrm rot="2700000">
              <a:off x="1520534" y="447621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56" name="グループ化 1055">
              <a:extLst>
                <a:ext uri="{FF2B5EF4-FFF2-40B4-BE49-F238E27FC236}">
                  <a16:creationId xmlns:a16="http://schemas.microsoft.com/office/drawing/2014/main" id="{B2E73FF5-E34B-4FF9-8F76-DBAE26158384}"/>
                </a:ext>
              </a:extLst>
            </p:cNvPr>
            <p:cNvGrpSpPr/>
            <p:nvPr/>
          </p:nvGrpSpPr>
          <p:grpSpPr>
            <a:xfrm>
              <a:off x="1022049" y="3041328"/>
              <a:ext cx="1202047" cy="1321733"/>
              <a:chOff x="5735994" y="6021416"/>
              <a:chExt cx="1202047" cy="1321733"/>
            </a:xfrm>
          </p:grpSpPr>
          <p:sp>
            <p:nvSpPr>
              <p:cNvPr id="1057" name="楕円 1">
                <a:extLst>
                  <a:ext uri="{FF2B5EF4-FFF2-40B4-BE49-F238E27FC236}">
                    <a16:creationId xmlns:a16="http://schemas.microsoft.com/office/drawing/2014/main" id="{BC16F492-8830-4C0D-A64D-03C829366F00}"/>
                  </a:ext>
                </a:extLst>
              </p:cNvPr>
              <p:cNvSpPr/>
              <p:nvPr/>
            </p:nvSpPr>
            <p:spPr>
              <a:xfrm rot="20952697">
                <a:off x="5743407" y="680349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四角形: 角を丸くする 1057">
                <a:extLst>
                  <a:ext uri="{FF2B5EF4-FFF2-40B4-BE49-F238E27FC236}">
                    <a16:creationId xmlns:a16="http://schemas.microsoft.com/office/drawing/2014/main" id="{6241220A-311D-45B5-9AA1-EEFCA6CDC2DD}"/>
                  </a:ext>
                </a:extLst>
              </p:cNvPr>
              <p:cNvSpPr/>
              <p:nvPr/>
            </p:nvSpPr>
            <p:spPr>
              <a:xfrm rot="20952697">
                <a:off x="5769388" y="6093485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CD79C5B3-7452-452B-BD99-301A9DECA16E}"/>
                  </a:ext>
                </a:extLst>
              </p:cNvPr>
              <p:cNvSpPr/>
              <p:nvPr/>
            </p:nvSpPr>
            <p:spPr>
              <a:xfrm rot="20952697">
                <a:off x="5829723" y="6626536"/>
                <a:ext cx="162504" cy="222300"/>
              </a:xfrm>
              <a:custGeom>
                <a:avLst/>
                <a:gdLst>
                  <a:gd name="connsiteX0" fmla="*/ 4834 w 162504"/>
                  <a:gd name="connsiteY0" fmla="*/ 0 h 222300"/>
                  <a:gd name="connsiteX1" fmla="*/ 58313 w 162504"/>
                  <a:gd name="connsiteY1" fmla="*/ 60606 h 222300"/>
                  <a:gd name="connsiteX2" fmla="*/ 59634 w 162504"/>
                  <a:gd name="connsiteY2" fmla="*/ 61270 h 222300"/>
                  <a:gd name="connsiteX3" fmla="*/ 64369 w 162504"/>
                  <a:gd name="connsiteY3" fmla="*/ 48858 h 222300"/>
                  <a:gd name="connsiteX4" fmla="*/ 105018 w 162504"/>
                  <a:gd name="connsiteY4" fmla="*/ 19100 h 222300"/>
                  <a:gd name="connsiteX5" fmla="*/ 162504 w 162504"/>
                  <a:gd name="connsiteY5" fmla="*/ 120700 h 222300"/>
                  <a:gd name="connsiteX6" fmla="*/ 105018 w 162504"/>
                  <a:gd name="connsiteY6" fmla="*/ 222300 h 222300"/>
                  <a:gd name="connsiteX7" fmla="*/ 47532 w 162504"/>
                  <a:gd name="connsiteY7" fmla="*/ 120700 h 222300"/>
                  <a:gd name="connsiteX8" fmla="*/ 51697 w 162504"/>
                  <a:gd name="connsiteY8" fmla="*/ 84240 h 222300"/>
                  <a:gd name="connsiteX9" fmla="*/ 44292 w 162504"/>
                  <a:gd name="connsiteY9" fmla="*/ 81512 h 222300"/>
                  <a:gd name="connsiteX10" fmla="*/ 4834 w 162504"/>
                  <a:gd name="connsiteY10" fmla="*/ 0 h 2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504" h="222300">
                    <a:moveTo>
                      <a:pt x="4834" y="0"/>
                    </a:moveTo>
                    <a:cubicBezTo>
                      <a:pt x="14031" y="21904"/>
                      <a:pt x="33496" y="43962"/>
                      <a:pt x="58313" y="60606"/>
                    </a:cubicBezTo>
                    <a:lnTo>
                      <a:pt x="59634" y="61270"/>
                    </a:lnTo>
                    <a:lnTo>
                      <a:pt x="64369" y="48858"/>
                    </a:lnTo>
                    <a:cubicBezTo>
                      <a:pt x="74772" y="30472"/>
                      <a:pt x="89144" y="19100"/>
                      <a:pt x="105018" y="19100"/>
                    </a:cubicBezTo>
                    <a:cubicBezTo>
                      <a:pt x="136767" y="19100"/>
                      <a:pt x="162504" y="64588"/>
                      <a:pt x="162504" y="120700"/>
                    </a:cubicBezTo>
                    <a:cubicBezTo>
                      <a:pt x="162504" y="176812"/>
                      <a:pt x="136767" y="222300"/>
                      <a:pt x="105018" y="222300"/>
                    </a:cubicBezTo>
                    <a:cubicBezTo>
                      <a:pt x="73269" y="222300"/>
                      <a:pt x="47532" y="176812"/>
                      <a:pt x="47532" y="120700"/>
                    </a:cubicBezTo>
                    <a:lnTo>
                      <a:pt x="51697" y="84240"/>
                    </a:lnTo>
                    <a:lnTo>
                      <a:pt x="44292" y="81512"/>
                    </a:lnTo>
                    <a:cubicBezTo>
                      <a:pt x="8436" y="57465"/>
                      <a:pt x="-9230" y="20971"/>
                      <a:pt x="483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BCA5AD21-83EE-413E-88A8-5A9D3AF976DF}"/>
                  </a:ext>
                </a:extLst>
              </p:cNvPr>
              <p:cNvSpPr/>
              <p:nvPr/>
            </p:nvSpPr>
            <p:spPr>
              <a:xfrm rot="20952697">
                <a:off x="5735994" y="6021416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16697496-9745-4E25-9794-B6370038FFAA}"/>
                  </a:ext>
                </a:extLst>
              </p:cNvPr>
              <p:cNvSpPr/>
              <p:nvPr/>
            </p:nvSpPr>
            <p:spPr>
              <a:xfrm rot="20952697">
                <a:off x="6359332" y="65697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F0D11099-22E9-4AFE-A414-DF12FA9EB869}"/>
                  </a:ext>
                </a:extLst>
              </p:cNvPr>
              <p:cNvSpPr/>
              <p:nvPr/>
            </p:nvSpPr>
            <p:spPr>
              <a:xfrm rot="20952697">
                <a:off x="6358269" y="66080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月 1062">
                <a:extLst>
                  <a:ext uri="{FF2B5EF4-FFF2-40B4-BE49-F238E27FC236}">
                    <a16:creationId xmlns:a16="http://schemas.microsoft.com/office/drawing/2014/main" id="{E56F83AF-7DCE-46E5-BBAA-91DE71D14DAB}"/>
                  </a:ext>
                </a:extLst>
              </p:cNvPr>
              <p:cNvSpPr/>
              <p:nvPr/>
            </p:nvSpPr>
            <p:spPr>
              <a:xfrm rot="20235218" flipH="1">
                <a:off x="6193510" y="6251918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楕円 14">
                <a:extLst>
                  <a:ext uri="{FF2B5EF4-FFF2-40B4-BE49-F238E27FC236}">
                    <a16:creationId xmlns:a16="http://schemas.microsoft.com/office/drawing/2014/main" id="{55069C4E-23A9-400E-AA01-6D5632140769}"/>
                  </a:ext>
                </a:extLst>
              </p:cNvPr>
              <p:cNvSpPr/>
              <p:nvPr/>
            </p:nvSpPr>
            <p:spPr>
              <a:xfrm rot="20052697">
                <a:off x="5967266" y="7015226"/>
                <a:ext cx="155112" cy="129341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F92EFC79-ECF8-425C-9B08-38EB71298DA4}"/>
                  </a:ext>
                </a:extLst>
              </p:cNvPr>
              <p:cNvSpPr/>
              <p:nvPr/>
            </p:nvSpPr>
            <p:spPr>
              <a:xfrm rot="20052697">
                <a:off x="5999495" y="7023703"/>
                <a:ext cx="126041" cy="118804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月 1065">
                <a:extLst>
                  <a:ext uri="{FF2B5EF4-FFF2-40B4-BE49-F238E27FC236}">
                    <a16:creationId xmlns:a16="http://schemas.microsoft.com/office/drawing/2014/main" id="{ED95DD9C-40AF-4827-9E21-46C45D8CF3CF}"/>
                  </a:ext>
                </a:extLst>
              </p:cNvPr>
              <p:cNvSpPr/>
              <p:nvPr/>
            </p:nvSpPr>
            <p:spPr>
              <a:xfrm rot="3600000">
                <a:off x="5895382" y="6460826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楕円 1066">
                <a:extLst>
                  <a:ext uri="{FF2B5EF4-FFF2-40B4-BE49-F238E27FC236}">
                    <a16:creationId xmlns:a16="http://schemas.microsoft.com/office/drawing/2014/main" id="{039B7A6D-D781-42F8-B1FE-7D793A23B050}"/>
                  </a:ext>
                </a:extLst>
              </p:cNvPr>
              <p:cNvSpPr/>
              <p:nvPr/>
            </p:nvSpPr>
            <p:spPr>
              <a:xfrm rot="20952697">
                <a:off x="5891827" y="6690040"/>
                <a:ext cx="69180" cy="6918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93025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pptxf11_自転車に乗る女の子のイラスト</dc:title>
  <dc:subject>pptxf11_自転車に乗る女の子のイラスト</dc:subject>
  <dc:creator>でじけろお</dc:creator>
  <cp:revision>1</cp:revision>
  <dcterms:created xsi:type="dcterms:W3CDTF">2018-05-20T00:31:01Z</dcterms:created>
  <dcterms:modified xsi:type="dcterms:W3CDTF">2020-10-15T16:04:47Z</dcterms:modified>
  <cp:version>1</cp:version>
</cp:coreProperties>
</file>